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9d47543d8444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91900436484ee7"/>
  </p:sldMasterIdLst>
  <p:sldIdLst>
    <p:sldId xmlns:r="http://schemas.openxmlformats.org/officeDocument/2006/relationships" id="256" r:id="R28db92b8ca3844a6"/>
    <p:sldId xmlns:r="http://schemas.openxmlformats.org/officeDocument/2006/relationships" id="257" r:id="R5317cff9890049d3"/>
    <p:sldId xmlns:r="http://schemas.openxmlformats.org/officeDocument/2006/relationships" id="258" r:id="R59438828f8d44740"/>
    <p:sldId xmlns:r="http://schemas.openxmlformats.org/officeDocument/2006/relationships" id="259" r:id="R967afe1c608a40c2"/>
    <p:sldId xmlns:r="http://schemas.openxmlformats.org/officeDocument/2006/relationships" id="260" r:id="Rc9fab92ef4294372"/>
    <p:sldId xmlns:r="http://schemas.openxmlformats.org/officeDocument/2006/relationships" id="261" r:id="Rb7c0b1b9022c45a3"/>
    <p:sldId xmlns:r="http://schemas.openxmlformats.org/officeDocument/2006/relationships" id="262" r:id="R6ec13993842b44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91900436484ee7" /><Relationship Type="http://schemas.openxmlformats.org/officeDocument/2006/relationships/slide" Target="/ppt/slides/slide1.xml" Id="R28db92b8ca3844a6" /><Relationship Type="http://schemas.openxmlformats.org/officeDocument/2006/relationships/slide" Target="/ppt/slides/slide2.xml" Id="R5317cff9890049d3" /><Relationship Type="http://schemas.openxmlformats.org/officeDocument/2006/relationships/slide" Target="/ppt/slides/slide3.xml" Id="R59438828f8d44740" /><Relationship Type="http://schemas.openxmlformats.org/officeDocument/2006/relationships/slide" Target="/ppt/slides/slide4.xml" Id="R967afe1c608a40c2" /><Relationship Type="http://schemas.openxmlformats.org/officeDocument/2006/relationships/slide" Target="/ppt/slides/slide5.xml" Id="Rc9fab92ef4294372" /><Relationship Type="http://schemas.openxmlformats.org/officeDocument/2006/relationships/slide" Target="/ppt/slides/slide6.xml" Id="Rb7c0b1b9022c45a3" /><Relationship Type="http://schemas.openxmlformats.org/officeDocument/2006/relationships/slide" Target="/ppt/slides/slide7.xml" Id="R6ec13993842b44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f17bcda11446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c43aba79f4f38" /><Relationship Type="http://schemas.openxmlformats.org/officeDocument/2006/relationships/theme" Target="/ppt/slideMasters/theme/theme1.xml" Id="Rea650d02770042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dc43aba79f4f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59316a97a4c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847cd9ded4b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05713df1f4e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5677f857f44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0a1c09cb846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6c8e71b1f46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9571da9d148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LOBOK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LOBOK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LOBOK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LOBOK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LOBOK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LOBOK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1 153 408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1 053 169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807 661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1 852 525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2 185 062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LOBOK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ARENA FORLAG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LOBOK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979 438 672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LOBOK AS</a:t>
            </a:r>
          </a:p>
        </p:txBody>
      </p:sp>
    </p:spTree>
  </p:cSld>
  <p:clrMapOvr>
    <a:masterClrMapping xmlns:a="http://schemas.openxmlformats.org/drawingml/2006/main"/>
  </p:clrMapOvr>
</p:sld>
</file>