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08da0c4a2b44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e2811ee04d4dfd"/>
  </p:sldMasterIdLst>
  <p:sldIdLst>
    <p:sldId xmlns:r="http://schemas.openxmlformats.org/officeDocument/2006/relationships" id="256" r:id="R37f3800a7ec04d6b"/>
    <p:sldId xmlns:r="http://schemas.openxmlformats.org/officeDocument/2006/relationships" id="257" r:id="R2a243e4b21a54fec"/>
    <p:sldId xmlns:r="http://schemas.openxmlformats.org/officeDocument/2006/relationships" id="258" r:id="R2b4acc8eff6248a0"/>
    <p:sldId xmlns:r="http://schemas.openxmlformats.org/officeDocument/2006/relationships" id="259" r:id="R531e072774fd45c4"/>
    <p:sldId xmlns:r="http://schemas.openxmlformats.org/officeDocument/2006/relationships" id="260" r:id="Rec202004487c49d5"/>
    <p:sldId xmlns:r="http://schemas.openxmlformats.org/officeDocument/2006/relationships" id="261" r:id="R1444a38adc1e422d"/>
    <p:sldId xmlns:r="http://schemas.openxmlformats.org/officeDocument/2006/relationships" id="262" r:id="R1ce6d0aeca6a49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e2811ee04d4dfd" /><Relationship Type="http://schemas.openxmlformats.org/officeDocument/2006/relationships/slide" Target="/ppt/slides/slide1.xml" Id="R37f3800a7ec04d6b" /><Relationship Type="http://schemas.openxmlformats.org/officeDocument/2006/relationships/slide" Target="/ppt/slides/slide2.xml" Id="R2a243e4b21a54fec" /><Relationship Type="http://schemas.openxmlformats.org/officeDocument/2006/relationships/slide" Target="/ppt/slides/slide3.xml" Id="R2b4acc8eff6248a0" /><Relationship Type="http://schemas.openxmlformats.org/officeDocument/2006/relationships/slide" Target="/ppt/slides/slide4.xml" Id="R531e072774fd45c4" /><Relationship Type="http://schemas.openxmlformats.org/officeDocument/2006/relationships/slide" Target="/ppt/slides/slide5.xml" Id="Rec202004487c49d5" /><Relationship Type="http://schemas.openxmlformats.org/officeDocument/2006/relationships/slide" Target="/ppt/slides/slide6.xml" Id="R1444a38adc1e422d" /><Relationship Type="http://schemas.openxmlformats.org/officeDocument/2006/relationships/slide" Target="/ppt/slides/slide7.xml" Id="R1ce6d0aeca6a49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22239e4bcf4f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3837c003c4887" /><Relationship Type="http://schemas.openxmlformats.org/officeDocument/2006/relationships/theme" Target="/ppt/slideMasters/theme/theme1.xml" Id="R1b79d09db71643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a3837c003c48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99962ca5648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59d223cac4b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f0824f6954d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bd0f50dc04c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6ee11674a4f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5940d9b9e46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76edcb97f41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LÅGEN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LÅGEN EIENDOM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23 627 685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17 888 849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9 419 014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2 475 269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100 351 412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LARVIK EIENDOMSINVEST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Jernbanealleen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3210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979 437 013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LÅGEN EIENDOM AS</a:t>
            </a:r>
          </a:p>
        </p:txBody>
      </p:sp>
    </p:spTree>
  </p:cSld>
  <p:clrMapOvr>
    <a:masterClrMapping xmlns:a="http://schemas.openxmlformats.org/drawingml/2006/main"/>
  </p:clrMapOvr>
</p:sld>
</file>