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9ad6d7ef4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f24099dd1423c"/>
  </p:sldMasterIdLst>
  <p:sldIdLst>
    <p:sldId xmlns:r="http://schemas.openxmlformats.org/officeDocument/2006/relationships" id="256" r:id="R7177b5c29bca44e9"/>
    <p:sldId xmlns:r="http://schemas.openxmlformats.org/officeDocument/2006/relationships" id="257" r:id="Ra6ff2e21502744ac"/>
    <p:sldId xmlns:r="http://schemas.openxmlformats.org/officeDocument/2006/relationships" id="258" r:id="Ra65938a0b6fe4f29"/>
    <p:sldId xmlns:r="http://schemas.openxmlformats.org/officeDocument/2006/relationships" id="259" r:id="Rc9b27c40e8fa4fdd"/>
    <p:sldId xmlns:r="http://schemas.openxmlformats.org/officeDocument/2006/relationships" id="260" r:id="R73a1696fbee748d2"/>
    <p:sldId xmlns:r="http://schemas.openxmlformats.org/officeDocument/2006/relationships" id="261" r:id="R7c829e2e9c2f416c"/>
    <p:sldId xmlns:r="http://schemas.openxmlformats.org/officeDocument/2006/relationships" id="262" r:id="Ra34bbacfa0bd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f24099dd1423c" /><Relationship Type="http://schemas.openxmlformats.org/officeDocument/2006/relationships/slide" Target="/ppt/slides/slide1.xml" Id="R7177b5c29bca44e9" /><Relationship Type="http://schemas.openxmlformats.org/officeDocument/2006/relationships/slide" Target="/ppt/slides/slide2.xml" Id="Ra6ff2e21502744ac" /><Relationship Type="http://schemas.openxmlformats.org/officeDocument/2006/relationships/slide" Target="/ppt/slides/slide3.xml" Id="Ra65938a0b6fe4f29" /><Relationship Type="http://schemas.openxmlformats.org/officeDocument/2006/relationships/slide" Target="/ppt/slides/slide4.xml" Id="Rc9b27c40e8fa4fdd" /><Relationship Type="http://schemas.openxmlformats.org/officeDocument/2006/relationships/slide" Target="/ppt/slides/slide5.xml" Id="R73a1696fbee748d2" /><Relationship Type="http://schemas.openxmlformats.org/officeDocument/2006/relationships/slide" Target="/ppt/slides/slide6.xml" Id="R7c829e2e9c2f416c" /><Relationship Type="http://schemas.openxmlformats.org/officeDocument/2006/relationships/slide" Target="/ppt/slides/slide7.xml" Id="Ra34bbacfa0bd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555c34a5f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1e6db13324af3" /><Relationship Type="http://schemas.openxmlformats.org/officeDocument/2006/relationships/theme" Target="/ppt/slideMasters/theme/theme1.xml" Id="Rb216200ccae8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1e6db13324a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7f21b77f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01c84eec5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0d96bda2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513b3d824b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f68c0576b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0463e99f3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c7e841322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6 131 364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6 185 982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SKIBENES PER FRODE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SKIBENES ANE TINGVOLD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SKIBENES EIVIND NORENDAL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SKIBENES ODA TINGVOLD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SKIBENES SOFIE TINGVOLD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Grønnestølsbakken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979 435 355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