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97c2a6bf583408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424f359cf4647cf"/>
  </p:sldMasterIdLst>
  <p:sldIdLst>
    <p:sldId xmlns:r="http://schemas.openxmlformats.org/officeDocument/2006/relationships" id="256" r:id="R9c359f6a5fb24fef"/>
    <p:sldId xmlns:r="http://schemas.openxmlformats.org/officeDocument/2006/relationships" id="257" r:id="R37d22b1e26e449cf"/>
    <p:sldId xmlns:r="http://schemas.openxmlformats.org/officeDocument/2006/relationships" id="258" r:id="R5dd769fa68814676"/>
    <p:sldId xmlns:r="http://schemas.openxmlformats.org/officeDocument/2006/relationships" id="259" r:id="R77f1ef6f5f6f4feb"/>
    <p:sldId xmlns:r="http://schemas.openxmlformats.org/officeDocument/2006/relationships" id="260" r:id="R2d1a921c23bc4d8e"/>
    <p:sldId xmlns:r="http://schemas.openxmlformats.org/officeDocument/2006/relationships" id="261" r:id="R87c5ca8d19614b8b"/>
    <p:sldId xmlns:r="http://schemas.openxmlformats.org/officeDocument/2006/relationships" id="262" r:id="R963fc2ba2db54de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424f359cf4647cf" /><Relationship Type="http://schemas.openxmlformats.org/officeDocument/2006/relationships/slide" Target="/ppt/slides/slide1.xml" Id="R9c359f6a5fb24fef" /><Relationship Type="http://schemas.openxmlformats.org/officeDocument/2006/relationships/slide" Target="/ppt/slides/slide2.xml" Id="R37d22b1e26e449cf" /><Relationship Type="http://schemas.openxmlformats.org/officeDocument/2006/relationships/slide" Target="/ppt/slides/slide3.xml" Id="R5dd769fa68814676" /><Relationship Type="http://schemas.openxmlformats.org/officeDocument/2006/relationships/slide" Target="/ppt/slides/slide4.xml" Id="R77f1ef6f5f6f4feb" /><Relationship Type="http://schemas.openxmlformats.org/officeDocument/2006/relationships/slide" Target="/ppt/slides/slide5.xml" Id="R2d1a921c23bc4d8e" /><Relationship Type="http://schemas.openxmlformats.org/officeDocument/2006/relationships/slide" Target="/ppt/slides/slide6.xml" Id="R87c5ca8d19614b8b" /><Relationship Type="http://schemas.openxmlformats.org/officeDocument/2006/relationships/slide" Target="/ppt/slides/slide7.xml" Id="R963fc2ba2db54de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e996d62fb504cf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843ee387b64a13" /><Relationship Type="http://schemas.openxmlformats.org/officeDocument/2006/relationships/theme" Target="/ppt/slideMasters/theme/theme1.xml" Id="Rbc27039904cd42a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0843ee387b64a1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13c03317e44f8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72e347cdb54cf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2fcb5c2d5445b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6a95147ea445b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a9718e37a4481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a4904a975c4ec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38b6c9c0ee456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AURDALSÅSEN VANNVERK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AURDALSÅSEN VANNVERK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AURDALSÅSEN VANNVERK AS ble etablert [år] og holder til i Fagernes.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AURDALSÅSEN VANNVERK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AURDALSÅSEN VANNVERK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AURDALSÅSEN VANNVERK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341 728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10 977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8 697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96 763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150 001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AURDALSÅSEN VANNVERK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AKERSHUS HANDELSSELSKAP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AURDALSÅSEN VANNVERK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Jernbanevegen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2900 Fagernes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979 433 018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AURDALSÅSEN VANNVERK AS</a:t>
            </a:r>
          </a:p>
        </p:txBody>
      </p:sp>
    </p:spTree>
  </p:cSld>
  <p:clrMapOvr>
    <a:masterClrMapping xmlns:a="http://schemas.openxmlformats.org/drawingml/2006/main"/>
  </p:clrMapOvr>
</p:sld>
</file>