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5bcfe0052f44ac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433f8ac01f24613"/>
  </p:sldMasterIdLst>
  <p:sldIdLst>
    <p:sldId xmlns:r="http://schemas.openxmlformats.org/officeDocument/2006/relationships" id="256" r:id="R327bc6fe0cba4c4a"/>
    <p:sldId xmlns:r="http://schemas.openxmlformats.org/officeDocument/2006/relationships" id="257" r:id="R645f19efdb494222"/>
    <p:sldId xmlns:r="http://schemas.openxmlformats.org/officeDocument/2006/relationships" id="258" r:id="R59b9fd20effa4407"/>
    <p:sldId xmlns:r="http://schemas.openxmlformats.org/officeDocument/2006/relationships" id="259" r:id="R6a3028a3ccc34781"/>
    <p:sldId xmlns:r="http://schemas.openxmlformats.org/officeDocument/2006/relationships" id="260" r:id="R410642a652cf476c"/>
    <p:sldId xmlns:r="http://schemas.openxmlformats.org/officeDocument/2006/relationships" id="261" r:id="R0d3747121cc34acd"/>
    <p:sldId xmlns:r="http://schemas.openxmlformats.org/officeDocument/2006/relationships" id="262" r:id="R640f27ba0b67484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433f8ac01f24613" /><Relationship Type="http://schemas.openxmlformats.org/officeDocument/2006/relationships/slide" Target="/ppt/slides/slide1.xml" Id="R327bc6fe0cba4c4a" /><Relationship Type="http://schemas.openxmlformats.org/officeDocument/2006/relationships/slide" Target="/ppt/slides/slide2.xml" Id="R645f19efdb494222" /><Relationship Type="http://schemas.openxmlformats.org/officeDocument/2006/relationships/slide" Target="/ppt/slides/slide3.xml" Id="R59b9fd20effa4407" /><Relationship Type="http://schemas.openxmlformats.org/officeDocument/2006/relationships/slide" Target="/ppt/slides/slide4.xml" Id="R6a3028a3ccc34781" /><Relationship Type="http://schemas.openxmlformats.org/officeDocument/2006/relationships/slide" Target="/ppt/slides/slide5.xml" Id="R410642a652cf476c" /><Relationship Type="http://schemas.openxmlformats.org/officeDocument/2006/relationships/slide" Target="/ppt/slides/slide6.xml" Id="R0d3747121cc34acd" /><Relationship Type="http://schemas.openxmlformats.org/officeDocument/2006/relationships/slide" Target="/ppt/slides/slide7.xml" Id="R640f27ba0b67484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779f504bbe4441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20cfb127dc4380" /><Relationship Type="http://schemas.openxmlformats.org/officeDocument/2006/relationships/theme" Target="/ppt/slideMasters/theme/theme1.xml" Id="R824b4cfb2fa4450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320cfb127dc438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b25c8ee9664a0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e18cf08c5044b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5b08f748f94a7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a878da990d404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c0b22379324b1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da37ffc7c948e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582ec51f78431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NUA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NUA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NUA AS ble etablert [år] og holder til i Mandal.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NUA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NUA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NUA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−1 498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343 200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1 808 289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2 110 577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NUA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LØVSLETT GEIR H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NUA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Oksevollveien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4514 Mandal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38 26 27 92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gl@higi.no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www.nua.no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979 429 347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NUA AS</a:t>
            </a:r>
          </a:p>
        </p:txBody>
      </p:sp>
    </p:spTree>
  </p:cSld>
  <p:clrMapOvr>
    <a:masterClrMapping xmlns:a="http://schemas.openxmlformats.org/drawingml/2006/main"/>
  </p:clrMapOvr>
</p:sld>
</file>