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8b974371934f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110bc60de64ac3"/>
  </p:sldMasterIdLst>
  <p:sldIdLst>
    <p:sldId xmlns:r="http://schemas.openxmlformats.org/officeDocument/2006/relationships" id="256" r:id="R417fcd68ee6c4a44"/>
    <p:sldId xmlns:r="http://schemas.openxmlformats.org/officeDocument/2006/relationships" id="257" r:id="Rb92d16a6daef474b"/>
    <p:sldId xmlns:r="http://schemas.openxmlformats.org/officeDocument/2006/relationships" id="258" r:id="Rb5dfbd0a53f94467"/>
    <p:sldId xmlns:r="http://schemas.openxmlformats.org/officeDocument/2006/relationships" id="259" r:id="R806b6a955134480a"/>
    <p:sldId xmlns:r="http://schemas.openxmlformats.org/officeDocument/2006/relationships" id="260" r:id="R89c218be605e4d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110bc60de64ac3" /><Relationship Type="http://schemas.openxmlformats.org/officeDocument/2006/relationships/slide" Target="/ppt/slides/slide1.xml" Id="R417fcd68ee6c4a44" /><Relationship Type="http://schemas.openxmlformats.org/officeDocument/2006/relationships/slide" Target="/ppt/slides/slide2.xml" Id="Rb92d16a6daef474b" /><Relationship Type="http://schemas.openxmlformats.org/officeDocument/2006/relationships/slide" Target="/ppt/slides/slide3.xml" Id="Rb5dfbd0a53f94467" /><Relationship Type="http://schemas.openxmlformats.org/officeDocument/2006/relationships/slide" Target="/ppt/slides/slide4.xml" Id="R806b6a955134480a" /><Relationship Type="http://schemas.openxmlformats.org/officeDocument/2006/relationships/slide" Target="/ppt/slides/slide5.xml" Id="R89c218be605e4d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0a611f9e040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17d02148e409f" /><Relationship Type="http://schemas.openxmlformats.org/officeDocument/2006/relationships/theme" Target="/ppt/slideMasters/theme/theme1.xml" Id="Rdd84d605f2644f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617d02148e40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b4e8aa54d4f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893969fbf43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f560506f94a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a6bb1ff104e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23786c83a4a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CONVESTA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CONVESTA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979 424 787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CONVESTA AS</a:t>
            </a:r>
          </a:p>
        </p:txBody>
      </p:sp>
    </p:spTree>
  </p:cSld>
  <p:clrMapOvr>
    <a:masterClrMapping xmlns:a="http://schemas.openxmlformats.org/drawingml/2006/main"/>
  </p:clrMapOvr>
</p:sld>
</file>