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835dd1847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7876669274e4a"/>
  </p:sldMasterIdLst>
  <p:sldIdLst>
    <p:sldId xmlns:r="http://schemas.openxmlformats.org/officeDocument/2006/relationships" id="256" r:id="R42e8d462638e4192"/>
    <p:sldId xmlns:r="http://schemas.openxmlformats.org/officeDocument/2006/relationships" id="257" r:id="R4fa4a2f1ba3741b8"/>
    <p:sldId xmlns:r="http://schemas.openxmlformats.org/officeDocument/2006/relationships" id="258" r:id="R24e68348be1c4056"/>
    <p:sldId xmlns:r="http://schemas.openxmlformats.org/officeDocument/2006/relationships" id="259" r:id="Rf20ddf99d74e4044"/>
    <p:sldId xmlns:r="http://schemas.openxmlformats.org/officeDocument/2006/relationships" id="260" r:id="R9a079c017a8c4106"/>
    <p:sldId xmlns:r="http://schemas.openxmlformats.org/officeDocument/2006/relationships" id="261" r:id="R43b2b840adc24b34"/>
    <p:sldId xmlns:r="http://schemas.openxmlformats.org/officeDocument/2006/relationships" id="262" r:id="Rac8666baa593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7876669274e4a" /><Relationship Type="http://schemas.openxmlformats.org/officeDocument/2006/relationships/slide" Target="/ppt/slides/slide1.xml" Id="R42e8d462638e4192" /><Relationship Type="http://schemas.openxmlformats.org/officeDocument/2006/relationships/slide" Target="/ppt/slides/slide2.xml" Id="R4fa4a2f1ba3741b8" /><Relationship Type="http://schemas.openxmlformats.org/officeDocument/2006/relationships/slide" Target="/ppt/slides/slide3.xml" Id="R24e68348be1c4056" /><Relationship Type="http://schemas.openxmlformats.org/officeDocument/2006/relationships/slide" Target="/ppt/slides/slide4.xml" Id="Rf20ddf99d74e4044" /><Relationship Type="http://schemas.openxmlformats.org/officeDocument/2006/relationships/slide" Target="/ppt/slides/slide5.xml" Id="R9a079c017a8c4106" /><Relationship Type="http://schemas.openxmlformats.org/officeDocument/2006/relationships/slide" Target="/ppt/slides/slide6.xml" Id="R43b2b840adc24b34" /><Relationship Type="http://schemas.openxmlformats.org/officeDocument/2006/relationships/slide" Target="/ppt/slides/slide7.xml" Id="Rac8666baa593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7bfc3f5ae43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8c87ec20c4ddc" /><Relationship Type="http://schemas.openxmlformats.org/officeDocument/2006/relationships/theme" Target="/ppt/slideMasters/theme/theme1.xml" Id="Rc4f744c102c0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b8c87ec20c4d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7719a88d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742fe2ba7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befcb677b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b443b82b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5558c9067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83cb1005149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5a67d19fb41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MAGLER WIGGEN SIVILARKITEKTER MNAL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MAGLER WIGGEN SIVILARKITEKTER MNAL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2 141 538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MAGLER WIGGEN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34D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979 423 705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