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6fdec1f8cf43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ebc91b5a954927"/>
  </p:sldMasterIdLst>
  <p:sldIdLst>
    <p:sldId xmlns:r="http://schemas.openxmlformats.org/officeDocument/2006/relationships" id="256" r:id="R687d92681cdf4fa2"/>
    <p:sldId xmlns:r="http://schemas.openxmlformats.org/officeDocument/2006/relationships" id="257" r:id="Rc33e689e53b64ed8"/>
    <p:sldId xmlns:r="http://schemas.openxmlformats.org/officeDocument/2006/relationships" id="258" r:id="R3f00a836af24440a"/>
    <p:sldId xmlns:r="http://schemas.openxmlformats.org/officeDocument/2006/relationships" id="259" r:id="Rbc98e28ed4184319"/>
    <p:sldId xmlns:r="http://schemas.openxmlformats.org/officeDocument/2006/relationships" id="260" r:id="Rc4a89ae5f81a4c15"/>
    <p:sldId xmlns:r="http://schemas.openxmlformats.org/officeDocument/2006/relationships" id="261" r:id="R59e957eb051d4c1b"/>
    <p:sldId xmlns:r="http://schemas.openxmlformats.org/officeDocument/2006/relationships" id="262" r:id="R88cd274371d847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ebc91b5a954927" /><Relationship Type="http://schemas.openxmlformats.org/officeDocument/2006/relationships/slide" Target="/ppt/slides/slide1.xml" Id="R687d92681cdf4fa2" /><Relationship Type="http://schemas.openxmlformats.org/officeDocument/2006/relationships/slide" Target="/ppt/slides/slide2.xml" Id="Rc33e689e53b64ed8" /><Relationship Type="http://schemas.openxmlformats.org/officeDocument/2006/relationships/slide" Target="/ppt/slides/slide3.xml" Id="R3f00a836af24440a" /><Relationship Type="http://schemas.openxmlformats.org/officeDocument/2006/relationships/slide" Target="/ppt/slides/slide4.xml" Id="Rbc98e28ed4184319" /><Relationship Type="http://schemas.openxmlformats.org/officeDocument/2006/relationships/slide" Target="/ppt/slides/slide5.xml" Id="Rc4a89ae5f81a4c15" /><Relationship Type="http://schemas.openxmlformats.org/officeDocument/2006/relationships/slide" Target="/ppt/slides/slide6.xml" Id="R59e957eb051d4c1b" /><Relationship Type="http://schemas.openxmlformats.org/officeDocument/2006/relationships/slide" Target="/ppt/slides/slide7.xml" Id="R88cd274371d847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e2101cdb314c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943018c4e948af" /><Relationship Type="http://schemas.openxmlformats.org/officeDocument/2006/relationships/theme" Target="/ppt/slideMasters/theme/theme1.xml" Id="Rff2f3faf4d5444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943018c4e948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226f19bc1945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1a9c00d23644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4044604004e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ffef9418b4c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9a8e16fd4148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e4810be9a148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d67622a9c74c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MAGNE MAGLER WIGGEN SIVILARKITEKTER MNAL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MAGLER WIGGEN SIVILARKITEKTER MNAL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MAGNE MAGLER WIGGEN SIVILARKITEKTER MNAL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MAGLER WIGGEN SIVILARKITEKTER MNAL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MAGLER WIGGEN SIVILARKITEKTER MNAL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MAGLER WIGGEN SIVILARKITEKTER MNAL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4 732 821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−98 054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−163 039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−761 344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1 949 625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MAGLER WIGGEN SIVILARKITEKTER MNAL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WIGGEN MAGNE MAGLER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MAGLER WIGGEN SIVILARKITEKTER MNAL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Schweigaards gate 34D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17 34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979 423 705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MAGLER WIGGEN SIVILARKITEKTER MNAL AS</a:t>
            </a:r>
          </a:p>
        </p:txBody>
      </p:sp>
    </p:spTree>
  </p:cSld>
  <p:clrMapOvr>
    <a:masterClrMapping xmlns:a="http://schemas.openxmlformats.org/drawingml/2006/main"/>
  </p:clrMapOvr>
</p:sld>
</file>