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73035ca060a42b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09692f7759d4e1a"/>
  </p:sldMasterIdLst>
  <p:sldIdLst>
    <p:sldId xmlns:r="http://schemas.openxmlformats.org/officeDocument/2006/relationships" id="256" r:id="R378cd0d973cb44bd"/>
    <p:sldId xmlns:r="http://schemas.openxmlformats.org/officeDocument/2006/relationships" id="257" r:id="Rffe66957d60b4431"/>
    <p:sldId xmlns:r="http://schemas.openxmlformats.org/officeDocument/2006/relationships" id="258" r:id="Rda29c0eb859e451d"/>
    <p:sldId xmlns:r="http://schemas.openxmlformats.org/officeDocument/2006/relationships" id="259" r:id="Rcb62eb9980f84435"/>
    <p:sldId xmlns:r="http://schemas.openxmlformats.org/officeDocument/2006/relationships" id="260" r:id="R06608b660a8a4344"/>
    <p:sldId xmlns:r="http://schemas.openxmlformats.org/officeDocument/2006/relationships" id="261" r:id="R9851d63ec3e348f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09692f7759d4e1a" /><Relationship Type="http://schemas.openxmlformats.org/officeDocument/2006/relationships/slide" Target="/ppt/slides/slide1.xml" Id="R378cd0d973cb44bd" /><Relationship Type="http://schemas.openxmlformats.org/officeDocument/2006/relationships/slide" Target="/ppt/slides/slide2.xml" Id="Rffe66957d60b4431" /><Relationship Type="http://schemas.openxmlformats.org/officeDocument/2006/relationships/slide" Target="/ppt/slides/slide3.xml" Id="Rda29c0eb859e451d" /><Relationship Type="http://schemas.openxmlformats.org/officeDocument/2006/relationships/slide" Target="/ppt/slides/slide4.xml" Id="Rcb62eb9980f84435" /><Relationship Type="http://schemas.openxmlformats.org/officeDocument/2006/relationships/slide" Target="/ppt/slides/slide5.xml" Id="R06608b660a8a4344" /><Relationship Type="http://schemas.openxmlformats.org/officeDocument/2006/relationships/slide" Target="/ppt/slides/slide6.xml" Id="R9851d63ec3e348f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d9e132832f9403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2c11fc13f346d6" /><Relationship Type="http://schemas.openxmlformats.org/officeDocument/2006/relationships/theme" Target="/ppt/slideMasters/theme/theme1.xml" Id="R37b95e635af940e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62c11fc13f346d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17ef3589b047f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01e9a70e61495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bbf1a9ae64485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1bed80ecd546d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94f684e96045f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03f2c2518d4a8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DIPPER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DIPPER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DIPPER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DIPPER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DIPPER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DIPPER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2020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40 774 000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42 000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462 000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32 420 000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49 746 000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DIPPER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979 422 008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DIPPER AS</a:t>
            </a:r>
          </a:p>
        </p:txBody>
      </p:sp>
    </p:spTree>
  </p:cSld>
  <p:clrMapOvr>
    <a:masterClrMapping xmlns:a="http://schemas.openxmlformats.org/drawingml/2006/main"/>
  </p:clrMapOvr>
</p:sld>
</file>