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9834f86e30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88e06974b4cb9"/>
  </p:sldMasterIdLst>
  <p:sldIdLst>
    <p:sldId xmlns:r="http://schemas.openxmlformats.org/officeDocument/2006/relationships" id="256" r:id="R4e796b840a134827"/>
    <p:sldId xmlns:r="http://schemas.openxmlformats.org/officeDocument/2006/relationships" id="257" r:id="Rff43e84dbc9b458c"/>
    <p:sldId xmlns:r="http://schemas.openxmlformats.org/officeDocument/2006/relationships" id="258" r:id="R01d05ab365d1429a"/>
    <p:sldId xmlns:r="http://schemas.openxmlformats.org/officeDocument/2006/relationships" id="259" r:id="Rec36d0e0fcb8428b"/>
    <p:sldId xmlns:r="http://schemas.openxmlformats.org/officeDocument/2006/relationships" id="260" r:id="R55034d1097b44be8"/>
    <p:sldId xmlns:r="http://schemas.openxmlformats.org/officeDocument/2006/relationships" id="261" r:id="R2766d373dd4843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88e06974b4cb9" /><Relationship Type="http://schemas.openxmlformats.org/officeDocument/2006/relationships/slide" Target="/ppt/slides/slide1.xml" Id="R4e796b840a134827" /><Relationship Type="http://schemas.openxmlformats.org/officeDocument/2006/relationships/slide" Target="/ppt/slides/slide2.xml" Id="Rff43e84dbc9b458c" /><Relationship Type="http://schemas.openxmlformats.org/officeDocument/2006/relationships/slide" Target="/ppt/slides/slide3.xml" Id="R01d05ab365d1429a" /><Relationship Type="http://schemas.openxmlformats.org/officeDocument/2006/relationships/slide" Target="/ppt/slides/slide4.xml" Id="Rec36d0e0fcb8428b" /><Relationship Type="http://schemas.openxmlformats.org/officeDocument/2006/relationships/slide" Target="/ppt/slides/slide5.xml" Id="R55034d1097b44be8" /><Relationship Type="http://schemas.openxmlformats.org/officeDocument/2006/relationships/slide" Target="/ppt/slides/slide6.xml" Id="R2766d373dd4843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1c3a010ce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150d39793402c" /><Relationship Type="http://schemas.openxmlformats.org/officeDocument/2006/relationships/theme" Target="/ppt/slideMasters/theme/theme1.xml" Id="Rf34797b80479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150d39793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7a5723c4c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567a15b3b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22f8abd1b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7d6c41d1649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0feef7f9241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8c0481291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DALSETH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DALSETH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−1 878 449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3 854 145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63 269 863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66 783 480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979 411 979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DALSETH INVEST AS</a:t>
            </a:r>
          </a:p>
        </p:txBody>
      </p:sp>
    </p:spTree>
  </p:cSld>
  <p:clrMapOvr>
    <a:masterClrMapping xmlns:a="http://schemas.openxmlformats.org/drawingml/2006/main"/>
  </p:clrMapOvr>
</p:sld>
</file>