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190a03ddf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7a74928c5409a"/>
  </p:sldMasterIdLst>
  <p:sldIdLst>
    <p:sldId xmlns:r="http://schemas.openxmlformats.org/officeDocument/2006/relationships" id="256" r:id="R0cad6d7fa28a4c27"/>
    <p:sldId xmlns:r="http://schemas.openxmlformats.org/officeDocument/2006/relationships" id="257" r:id="Rdb4c99edd93a4673"/>
    <p:sldId xmlns:r="http://schemas.openxmlformats.org/officeDocument/2006/relationships" id="258" r:id="R9f74c0bb298b40ad"/>
    <p:sldId xmlns:r="http://schemas.openxmlformats.org/officeDocument/2006/relationships" id="259" r:id="R6ac19b8db3324e23"/>
    <p:sldId xmlns:r="http://schemas.openxmlformats.org/officeDocument/2006/relationships" id="260" r:id="Ra5a409806e24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7a74928c5409a" /><Relationship Type="http://schemas.openxmlformats.org/officeDocument/2006/relationships/slide" Target="/ppt/slides/slide1.xml" Id="R0cad6d7fa28a4c27" /><Relationship Type="http://schemas.openxmlformats.org/officeDocument/2006/relationships/slide" Target="/ppt/slides/slide2.xml" Id="Rdb4c99edd93a4673" /><Relationship Type="http://schemas.openxmlformats.org/officeDocument/2006/relationships/slide" Target="/ppt/slides/slide3.xml" Id="R9f74c0bb298b40ad" /><Relationship Type="http://schemas.openxmlformats.org/officeDocument/2006/relationships/slide" Target="/ppt/slides/slide4.xml" Id="R6ac19b8db3324e23" /><Relationship Type="http://schemas.openxmlformats.org/officeDocument/2006/relationships/slide" Target="/ppt/slides/slide5.xml" Id="Ra5a409806e24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39a7af5da47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19de355a1493e" /><Relationship Type="http://schemas.openxmlformats.org/officeDocument/2006/relationships/theme" Target="/ppt/slideMasters/theme/theme1.xml" Id="R8f01382c5be7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19de355a149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a5b4d8f2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e05e76ab0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77831aa9f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534694a53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e6bdb37f7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HERBALINE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HERBALINE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HERBALINE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HERBALINE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HERBALINE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HERBALINE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979 404 646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HERBALINE INTERNATIONAL AS</a:t>
            </a:r>
          </a:p>
        </p:txBody>
      </p:sp>
    </p:spTree>
  </p:cSld>
  <p:clrMapOvr>
    <a:masterClrMapping xmlns:a="http://schemas.openxmlformats.org/drawingml/2006/main"/>
  </p:clrMapOvr>
</p:sld>
</file>