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17b4f5b77948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081fdd0c09462a"/>
  </p:sldMasterIdLst>
  <p:sldIdLst>
    <p:sldId xmlns:r="http://schemas.openxmlformats.org/officeDocument/2006/relationships" id="256" r:id="R3a0b6103604843a3"/>
    <p:sldId xmlns:r="http://schemas.openxmlformats.org/officeDocument/2006/relationships" id="257" r:id="R1327b5fb78974412"/>
    <p:sldId xmlns:r="http://schemas.openxmlformats.org/officeDocument/2006/relationships" id="258" r:id="R2d209c1731834b5a"/>
    <p:sldId xmlns:r="http://schemas.openxmlformats.org/officeDocument/2006/relationships" id="259" r:id="R7ac1476a07d94291"/>
    <p:sldId xmlns:r="http://schemas.openxmlformats.org/officeDocument/2006/relationships" id="260" r:id="R55500df69b004fc4"/>
    <p:sldId xmlns:r="http://schemas.openxmlformats.org/officeDocument/2006/relationships" id="261" r:id="R5bcd2854b1dd4548"/>
    <p:sldId xmlns:r="http://schemas.openxmlformats.org/officeDocument/2006/relationships" id="262" r:id="Re5424b0414464c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081fdd0c09462a" /><Relationship Type="http://schemas.openxmlformats.org/officeDocument/2006/relationships/slide" Target="/ppt/slides/slide1.xml" Id="R3a0b6103604843a3" /><Relationship Type="http://schemas.openxmlformats.org/officeDocument/2006/relationships/slide" Target="/ppt/slides/slide2.xml" Id="R1327b5fb78974412" /><Relationship Type="http://schemas.openxmlformats.org/officeDocument/2006/relationships/slide" Target="/ppt/slides/slide3.xml" Id="R2d209c1731834b5a" /><Relationship Type="http://schemas.openxmlformats.org/officeDocument/2006/relationships/slide" Target="/ppt/slides/slide4.xml" Id="R7ac1476a07d94291" /><Relationship Type="http://schemas.openxmlformats.org/officeDocument/2006/relationships/slide" Target="/ppt/slides/slide5.xml" Id="R55500df69b004fc4" /><Relationship Type="http://schemas.openxmlformats.org/officeDocument/2006/relationships/slide" Target="/ppt/slides/slide6.xml" Id="R5bcd2854b1dd4548" /><Relationship Type="http://schemas.openxmlformats.org/officeDocument/2006/relationships/slide" Target="/ppt/slides/slide7.xml" Id="Re5424b0414464c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720b13f9de4e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7f915dc1fe4ebf" /><Relationship Type="http://schemas.openxmlformats.org/officeDocument/2006/relationships/theme" Target="/ppt/slideMasters/theme/theme1.xml" Id="Re519146f4ba94d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7f915dc1fe4e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a9db8bc43b4d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90b15143b94c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af74b49d2e41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907e066ea945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e393d7b36742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2ba2b9faf8417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02e7ab6e634f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INNKJØPSGRUPPEN VESTFOLD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INNKJØPSGRUPPEN VESTFOLD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INNKJØPSGRUPPEN VESTFOLD AS ble etablert [år] og holder til i Stokke.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INNKJØPSGRUPPEN VESTFOLD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INNKJØPSGRUPPEN VESTFOLD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INNKJØPSGRUPPEN VESTFOLD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−24 639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629 083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1 768 833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INNKJØPSGRUPPEN VESTFOLD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ERIK FOLLAND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INNKJØPSGRUPPEN VESTFOLD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Beverveien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3160 Stokke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33 88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innkjopsgruppen@c2i.net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979 390 785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INNKJØPSGRUPPEN VESTFOLD AS</a:t>
            </a:r>
          </a:p>
        </p:txBody>
      </p:sp>
    </p:spTree>
  </p:cSld>
  <p:clrMapOvr>
    <a:masterClrMapping xmlns:a="http://schemas.openxmlformats.org/drawingml/2006/main"/>
  </p:clrMapOvr>
</p:sld>
</file>