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1b0dd7ebe4d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f8b39e1bd44a1"/>
  </p:sldMasterIdLst>
  <p:sldIdLst>
    <p:sldId xmlns:r="http://schemas.openxmlformats.org/officeDocument/2006/relationships" id="256" r:id="R509b5da5b28c4da5"/>
    <p:sldId xmlns:r="http://schemas.openxmlformats.org/officeDocument/2006/relationships" id="257" r:id="Rf30fd6e758fe4c1a"/>
    <p:sldId xmlns:r="http://schemas.openxmlformats.org/officeDocument/2006/relationships" id="258" r:id="R494f22765a804371"/>
    <p:sldId xmlns:r="http://schemas.openxmlformats.org/officeDocument/2006/relationships" id="259" r:id="R9923840ce132470f"/>
    <p:sldId xmlns:r="http://schemas.openxmlformats.org/officeDocument/2006/relationships" id="260" r:id="R8300413ae5754c8f"/>
    <p:sldId xmlns:r="http://schemas.openxmlformats.org/officeDocument/2006/relationships" id="261" r:id="R1dca889a33c24df5"/>
    <p:sldId xmlns:r="http://schemas.openxmlformats.org/officeDocument/2006/relationships" id="262" r:id="R9512970e773f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f8b39e1bd44a1" /><Relationship Type="http://schemas.openxmlformats.org/officeDocument/2006/relationships/slide" Target="/ppt/slides/slide1.xml" Id="R509b5da5b28c4da5" /><Relationship Type="http://schemas.openxmlformats.org/officeDocument/2006/relationships/slide" Target="/ppt/slides/slide2.xml" Id="Rf30fd6e758fe4c1a" /><Relationship Type="http://schemas.openxmlformats.org/officeDocument/2006/relationships/slide" Target="/ppt/slides/slide3.xml" Id="R494f22765a804371" /><Relationship Type="http://schemas.openxmlformats.org/officeDocument/2006/relationships/slide" Target="/ppt/slides/slide4.xml" Id="R9923840ce132470f" /><Relationship Type="http://schemas.openxmlformats.org/officeDocument/2006/relationships/slide" Target="/ppt/slides/slide5.xml" Id="R8300413ae5754c8f" /><Relationship Type="http://schemas.openxmlformats.org/officeDocument/2006/relationships/slide" Target="/ppt/slides/slide6.xml" Id="R1dca889a33c24df5" /><Relationship Type="http://schemas.openxmlformats.org/officeDocument/2006/relationships/slide" Target="/ppt/slides/slide7.xml" Id="R9512970e773f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25c7cb8d0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d40f0c1b64efd" /><Relationship Type="http://schemas.openxmlformats.org/officeDocument/2006/relationships/theme" Target="/ppt/slideMasters/theme/theme1.xml" Id="Rb0cd1eb8ccd9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d40f0c1b6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65195384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6594f64c8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727f3bb08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4466d750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48e134518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96e16814342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d22a4d496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HEDGE-FOND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HEDGE-FOND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17 265 493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51 321 337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58 039 776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EIENDOMSSELSKAPET PARKVEIEN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ØSTLANDSKE PENSJONISTBOLIGER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David Zachrisson, Bolignummer H0201, Industrigata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979 390 157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HEDGE-FOND AS</a:t>
            </a:r>
          </a:p>
        </p:txBody>
      </p:sp>
    </p:spTree>
  </p:cSld>
  <p:clrMapOvr>
    <a:masterClrMapping xmlns:a="http://schemas.openxmlformats.org/drawingml/2006/main"/>
  </p:clrMapOvr>
</p:sld>
</file>