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a6f164f03242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54003794264f10"/>
  </p:sldMasterIdLst>
  <p:sldIdLst>
    <p:sldId xmlns:r="http://schemas.openxmlformats.org/officeDocument/2006/relationships" id="256" r:id="R7b878c856f114f0b"/>
    <p:sldId xmlns:r="http://schemas.openxmlformats.org/officeDocument/2006/relationships" id="257" r:id="R560ffe78cc4f48ef"/>
    <p:sldId xmlns:r="http://schemas.openxmlformats.org/officeDocument/2006/relationships" id="258" r:id="R5172a92e24e6446a"/>
    <p:sldId xmlns:r="http://schemas.openxmlformats.org/officeDocument/2006/relationships" id="259" r:id="Rf8083b32cc7e463d"/>
    <p:sldId xmlns:r="http://schemas.openxmlformats.org/officeDocument/2006/relationships" id="260" r:id="Rae0993691fd449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54003794264f10" /><Relationship Type="http://schemas.openxmlformats.org/officeDocument/2006/relationships/slide" Target="/ppt/slides/slide1.xml" Id="R7b878c856f114f0b" /><Relationship Type="http://schemas.openxmlformats.org/officeDocument/2006/relationships/slide" Target="/ppt/slides/slide2.xml" Id="R560ffe78cc4f48ef" /><Relationship Type="http://schemas.openxmlformats.org/officeDocument/2006/relationships/slide" Target="/ppt/slides/slide3.xml" Id="R5172a92e24e6446a" /><Relationship Type="http://schemas.openxmlformats.org/officeDocument/2006/relationships/slide" Target="/ppt/slides/slide4.xml" Id="Rf8083b32cc7e463d" /><Relationship Type="http://schemas.openxmlformats.org/officeDocument/2006/relationships/slide" Target="/ppt/slides/slide5.xml" Id="Rae0993691fd449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ae6fc2263d41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d58c3655224b33" /><Relationship Type="http://schemas.openxmlformats.org/officeDocument/2006/relationships/theme" Target="/ppt/slideMasters/theme/theme1.xml" Id="Rc5e79ab8fd5a4f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d58c3655224b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cf676d59ed43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bd40cd725244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039e95353943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a7cba12d9c47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080c0572804b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BYGGEFIRMA PER-ANDERS ANDERSEN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BYGGEFIRMA PER-ANDERS ANDERSEN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BYGGEFIRMA PER-ANDERS ANDERSEN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BYGGEFIRMA PER-ANDERS ANDERSEN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BYGGEFIRMA PER-ANDERS ANDERSEN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BYGGEFIRMA PER-ANDERS ANDERSEN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Jarls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3221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47 99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979 381 239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BYGGEFIRMA PER-ANDERS ANDERSEN</a:t>
            </a:r>
          </a:p>
        </p:txBody>
      </p:sp>
    </p:spTree>
  </p:cSld>
  <p:clrMapOvr>
    <a:masterClrMapping xmlns:a="http://schemas.openxmlformats.org/drawingml/2006/main"/>
  </p:clrMapOvr>
</p:sld>
</file>