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dbbcdb752a4c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2aff661a37465e"/>
  </p:sldMasterIdLst>
  <p:sldIdLst>
    <p:sldId xmlns:r="http://schemas.openxmlformats.org/officeDocument/2006/relationships" id="256" r:id="Rc8b81bbf15d24bb9"/>
    <p:sldId xmlns:r="http://schemas.openxmlformats.org/officeDocument/2006/relationships" id="257" r:id="Rf5126fa2a18f4e76"/>
    <p:sldId xmlns:r="http://schemas.openxmlformats.org/officeDocument/2006/relationships" id="258" r:id="Ra8812d34bf9d41aa"/>
    <p:sldId xmlns:r="http://schemas.openxmlformats.org/officeDocument/2006/relationships" id="259" r:id="R569fa3c093fe4356"/>
    <p:sldId xmlns:r="http://schemas.openxmlformats.org/officeDocument/2006/relationships" id="260" r:id="R99442e37dfa14d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2aff661a37465e" /><Relationship Type="http://schemas.openxmlformats.org/officeDocument/2006/relationships/slide" Target="/ppt/slides/slide1.xml" Id="Rc8b81bbf15d24bb9" /><Relationship Type="http://schemas.openxmlformats.org/officeDocument/2006/relationships/slide" Target="/ppt/slides/slide2.xml" Id="Rf5126fa2a18f4e76" /><Relationship Type="http://schemas.openxmlformats.org/officeDocument/2006/relationships/slide" Target="/ppt/slides/slide3.xml" Id="Ra8812d34bf9d41aa" /><Relationship Type="http://schemas.openxmlformats.org/officeDocument/2006/relationships/slide" Target="/ppt/slides/slide4.xml" Id="R569fa3c093fe4356" /><Relationship Type="http://schemas.openxmlformats.org/officeDocument/2006/relationships/slide" Target="/ppt/slides/slide5.xml" Id="R99442e37dfa14d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4477e2a7e542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e9c8bc1ec44c2f" /><Relationship Type="http://schemas.openxmlformats.org/officeDocument/2006/relationships/theme" Target="/ppt/slideMasters/theme/theme1.xml" Id="R420d5638ce5e41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e9c8bc1ec44c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05198b7f94b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ebb70348f34e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100163683644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69d8afc28b4f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74c2efea94f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KOLONIALEN PUB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KOLONIALEN PUB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KOLONIALEN PUB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KOLONIALEN PUB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KOLONIALEN PUB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KOLONIALEN PUB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979 381 069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KOLONIALEN PUB AS</a:t>
            </a:r>
          </a:p>
        </p:txBody>
      </p:sp>
    </p:spTree>
  </p:cSld>
  <p:clrMapOvr>
    <a:masterClrMapping xmlns:a="http://schemas.openxmlformats.org/drawingml/2006/main"/>
  </p:clrMapOvr>
</p:sld>
</file>