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56b68a00dc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5b6f81ed64dc6"/>
  </p:sldMasterIdLst>
  <p:sldIdLst>
    <p:sldId xmlns:r="http://schemas.openxmlformats.org/officeDocument/2006/relationships" id="256" r:id="R8fb69f5f70a246f2"/>
    <p:sldId xmlns:r="http://schemas.openxmlformats.org/officeDocument/2006/relationships" id="257" r:id="Rb6333f3e5b694407"/>
    <p:sldId xmlns:r="http://schemas.openxmlformats.org/officeDocument/2006/relationships" id="258" r:id="R1addf85314e24a3a"/>
    <p:sldId xmlns:r="http://schemas.openxmlformats.org/officeDocument/2006/relationships" id="259" r:id="R302187e7db504410"/>
    <p:sldId xmlns:r="http://schemas.openxmlformats.org/officeDocument/2006/relationships" id="260" r:id="Rd69ef0c36bbb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5b6f81ed64dc6" /><Relationship Type="http://schemas.openxmlformats.org/officeDocument/2006/relationships/slide" Target="/ppt/slides/slide1.xml" Id="R8fb69f5f70a246f2" /><Relationship Type="http://schemas.openxmlformats.org/officeDocument/2006/relationships/slide" Target="/ppt/slides/slide2.xml" Id="Rb6333f3e5b694407" /><Relationship Type="http://schemas.openxmlformats.org/officeDocument/2006/relationships/slide" Target="/ppt/slides/slide3.xml" Id="R1addf85314e24a3a" /><Relationship Type="http://schemas.openxmlformats.org/officeDocument/2006/relationships/slide" Target="/ppt/slides/slide4.xml" Id="R302187e7db504410" /><Relationship Type="http://schemas.openxmlformats.org/officeDocument/2006/relationships/slide" Target="/ppt/slides/slide5.xml" Id="Rd69ef0c36bbb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67ed7801b42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f81adb33d4e3d" /><Relationship Type="http://schemas.openxmlformats.org/officeDocument/2006/relationships/theme" Target="/ppt/slideMasters/theme/theme1.xml" Id="R9e88b9b2ab51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2f81adb33d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2998d3ae3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75e8f74a2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891b70b24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62cf53888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9c8d7cbb84f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DRIFTSNETT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979 337 116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DRIFTSNETT AS</a:t>
            </a:r>
          </a:p>
        </p:txBody>
      </p:sp>
    </p:spTree>
  </p:cSld>
  <p:clrMapOvr>
    <a:masterClrMapping xmlns:a="http://schemas.openxmlformats.org/drawingml/2006/main"/>
  </p:clrMapOvr>
</p:sld>
</file>