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ba2c0a32b84f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24c63969384bc7"/>
  </p:sldMasterIdLst>
  <p:sldIdLst>
    <p:sldId xmlns:r="http://schemas.openxmlformats.org/officeDocument/2006/relationships" id="256" r:id="R19b17d787ef34704"/>
    <p:sldId xmlns:r="http://schemas.openxmlformats.org/officeDocument/2006/relationships" id="257" r:id="R181d2a9509a442db"/>
    <p:sldId xmlns:r="http://schemas.openxmlformats.org/officeDocument/2006/relationships" id="258" r:id="Rb4d7b50f55b7410a"/>
    <p:sldId xmlns:r="http://schemas.openxmlformats.org/officeDocument/2006/relationships" id="259" r:id="Rc3c88c7e9fb54593"/>
    <p:sldId xmlns:r="http://schemas.openxmlformats.org/officeDocument/2006/relationships" id="260" r:id="R6b778a6cae5a469e"/>
    <p:sldId xmlns:r="http://schemas.openxmlformats.org/officeDocument/2006/relationships" id="261" r:id="Radea622257464203"/>
    <p:sldId xmlns:r="http://schemas.openxmlformats.org/officeDocument/2006/relationships" id="262" r:id="Reae3f484d90044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24c63969384bc7" /><Relationship Type="http://schemas.openxmlformats.org/officeDocument/2006/relationships/slide" Target="/ppt/slides/slide1.xml" Id="R19b17d787ef34704" /><Relationship Type="http://schemas.openxmlformats.org/officeDocument/2006/relationships/slide" Target="/ppt/slides/slide2.xml" Id="R181d2a9509a442db" /><Relationship Type="http://schemas.openxmlformats.org/officeDocument/2006/relationships/slide" Target="/ppt/slides/slide3.xml" Id="Rb4d7b50f55b7410a" /><Relationship Type="http://schemas.openxmlformats.org/officeDocument/2006/relationships/slide" Target="/ppt/slides/slide4.xml" Id="Rc3c88c7e9fb54593" /><Relationship Type="http://schemas.openxmlformats.org/officeDocument/2006/relationships/slide" Target="/ppt/slides/slide5.xml" Id="R6b778a6cae5a469e" /><Relationship Type="http://schemas.openxmlformats.org/officeDocument/2006/relationships/slide" Target="/ppt/slides/slide6.xml" Id="Radea622257464203" /><Relationship Type="http://schemas.openxmlformats.org/officeDocument/2006/relationships/slide" Target="/ppt/slides/slide7.xml" Id="Reae3f484d90044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e3379e602645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617a6c8f441a6" /><Relationship Type="http://schemas.openxmlformats.org/officeDocument/2006/relationships/theme" Target="/ppt/slideMasters/theme/theme1.xml" Id="Refd1b33d2f2145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3617a6c8f441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b2b4b950c47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b970d70a448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5ecbce8dd43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5d826033b44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c2fe8f73649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dcda22c9e45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cd2796b7549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ASKO MIDT-NORGE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ASKO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ASKO MIDT-NORGE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ASKO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ASKO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ASKO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7 468 587 619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26 794 967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9 901 689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602 606 383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1 428 341 042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ASKO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ASKO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ASKO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Isdamvegen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7075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82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979 334 109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ASKO MIDT-NORGE AS</a:t>
            </a:r>
          </a:p>
        </p:txBody>
      </p:sp>
    </p:spTree>
  </p:cSld>
  <p:clrMapOvr>
    <a:masterClrMapping xmlns:a="http://schemas.openxmlformats.org/drawingml/2006/main"/>
  </p:clrMapOvr>
</p:sld>
</file>