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423f720bc46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2ee3327854f3c"/>
  </p:sldMasterIdLst>
  <p:sldIdLst>
    <p:sldId xmlns:r="http://schemas.openxmlformats.org/officeDocument/2006/relationships" id="256" r:id="R9cd1fb8f70ee4d28"/>
    <p:sldId xmlns:r="http://schemas.openxmlformats.org/officeDocument/2006/relationships" id="257" r:id="R13c36bb7703d47f4"/>
    <p:sldId xmlns:r="http://schemas.openxmlformats.org/officeDocument/2006/relationships" id="258" r:id="R15c629a587984ce1"/>
    <p:sldId xmlns:r="http://schemas.openxmlformats.org/officeDocument/2006/relationships" id="259" r:id="R8b23291f094d4931"/>
    <p:sldId xmlns:r="http://schemas.openxmlformats.org/officeDocument/2006/relationships" id="260" r:id="R8a111d0b54e04793"/>
    <p:sldId xmlns:r="http://schemas.openxmlformats.org/officeDocument/2006/relationships" id="261" r:id="R6987cbe5d2ef4c9f"/>
    <p:sldId xmlns:r="http://schemas.openxmlformats.org/officeDocument/2006/relationships" id="262" r:id="Ra61f068ee5ec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2ee3327854f3c" /><Relationship Type="http://schemas.openxmlformats.org/officeDocument/2006/relationships/slide" Target="/ppt/slides/slide1.xml" Id="R9cd1fb8f70ee4d28" /><Relationship Type="http://schemas.openxmlformats.org/officeDocument/2006/relationships/slide" Target="/ppt/slides/slide2.xml" Id="R13c36bb7703d47f4" /><Relationship Type="http://schemas.openxmlformats.org/officeDocument/2006/relationships/slide" Target="/ppt/slides/slide3.xml" Id="R15c629a587984ce1" /><Relationship Type="http://schemas.openxmlformats.org/officeDocument/2006/relationships/slide" Target="/ppt/slides/slide4.xml" Id="R8b23291f094d4931" /><Relationship Type="http://schemas.openxmlformats.org/officeDocument/2006/relationships/slide" Target="/ppt/slides/slide5.xml" Id="R8a111d0b54e04793" /><Relationship Type="http://schemas.openxmlformats.org/officeDocument/2006/relationships/slide" Target="/ppt/slides/slide6.xml" Id="R6987cbe5d2ef4c9f" /><Relationship Type="http://schemas.openxmlformats.org/officeDocument/2006/relationships/slide" Target="/ppt/slides/slide7.xml" Id="Ra61f068ee5ec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1a365aafd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a1fa8303a413f" /><Relationship Type="http://schemas.openxmlformats.org/officeDocument/2006/relationships/theme" Target="/ppt/slideMasters/theme/theme1.xml" Id="Rda6f8e17c954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a1fa8303a41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f66c7aef94d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45b90ff524a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91949bf5e4c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93f0d00f649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b90d7f10045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2326c973449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f9df7a2a04a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HJELPEMIDDELSPESIALISTEN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HJELPEMIDDELSPESIALISTEN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HJELPEMIDDELSPESIALISTEN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HJELPEMIDDELSPESIALISTEN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HJELPEMIDDELSPESIALISTEN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HJELPEMIDDELSPESIALISTEN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188 917 577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22 061 399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17 901 597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57 282 673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106 591 179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HJELPEMIDDELSPESIALISTEN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SPORTSKAMERATENE AS  –  91,3 %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SPORTSKAMERATENE 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HILDE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KNUT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HJELPEMIDDELSPESIALISTEN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81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firmapost@hm-spes.no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www.hjelpemiddelspesialisten.no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979 299 753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HJELPEMIDDELSPESIALISTEN AS</a:t>
            </a:r>
          </a:p>
        </p:txBody>
      </p:sp>
    </p:spTree>
  </p:cSld>
  <p:clrMapOvr>
    <a:masterClrMapping xmlns:a="http://schemas.openxmlformats.org/drawingml/2006/main"/>
  </p:clrMapOvr>
</p:sld>
</file>