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12cc8f28848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e98ba02b094246"/>
  </p:sldMasterIdLst>
  <p:sldIdLst>
    <p:sldId xmlns:r="http://schemas.openxmlformats.org/officeDocument/2006/relationships" id="256" r:id="R96684be4dcb54124"/>
    <p:sldId xmlns:r="http://schemas.openxmlformats.org/officeDocument/2006/relationships" id="257" r:id="R134479b2698344bd"/>
    <p:sldId xmlns:r="http://schemas.openxmlformats.org/officeDocument/2006/relationships" id="258" r:id="R081b319700084d88"/>
    <p:sldId xmlns:r="http://schemas.openxmlformats.org/officeDocument/2006/relationships" id="259" r:id="R083a346397b44017"/>
    <p:sldId xmlns:r="http://schemas.openxmlformats.org/officeDocument/2006/relationships" id="260" r:id="R8aa95ab374a04ea6"/>
    <p:sldId xmlns:r="http://schemas.openxmlformats.org/officeDocument/2006/relationships" id="261" r:id="R623c52bde0db4778"/>
    <p:sldId xmlns:r="http://schemas.openxmlformats.org/officeDocument/2006/relationships" id="262" r:id="Reb8a15ab71fa45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98ba02b094246" /><Relationship Type="http://schemas.openxmlformats.org/officeDocument/2006/relationships/slide" Target="/ppt/slides/slide1.xml" Id="R96684be4dcb54124" /><Relationship Type="http://schemas.openxmlformats.org/officeDocument/2006/relationships/slide" Target="/ppt/slides/slide2.xml" Id="R134479b2698344bd" /><Relationship Type="http://schemas.openxmlformats.org/officeDocument/2006/relationships/slide" Target="/ppt/slides/slide3.xml" Id="R081b319700084d88" /><Relationship Type="http://schemas.openxmlformats.org/officeDocument/2006/relationships/slide" Target="/ppt/slides/slide4.xml" Id="R083a346397b44017" /><Relationship Type="http://schemas.openxmlformats.org/officeDocument/2006/relationships/slide" Target="/ppt/slides/slide5.xml" Id="R8aa95ab374a04ea6" /><Relationship Type="http://schemas.openxmlformats.org/officeDocument/2006/relationships/slide" Target="/ppt/slides/slide6.xml" Id="R623c52bde0db4778" /><Relationship Type="http://schemas.openxmlformats.org/officeDocument/2006/relationships/slide" Target="/ppt/slides/slide7.xml" Id="Reb8a15ab71fa45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4f77286054b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547b1eec8425f" /><Relationship Type="http://schemas.openxmlformats.org/officeDocument/2006/relationships/theme" Target="/ppt/slideMasters/theme/theme1.xml" Id="R29ac62f182e8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547b1eec842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ff6f4889e41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a2d45162849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89e3af5e546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43c184efc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78b68b70741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536176a8b4f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f09c7ef1142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ELEKTRO-TERM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ELEKTRO-TERM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49 925 627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3 064 237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11 057 848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23 820 852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ODDEN AB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 1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BKS SIRE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NARVE HARALD LANGELAND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979 287 828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