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cb8ef329b44e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3e5ac4bf7542c2"/>
  </p:sldMasterIdLst>
  <p:sldIdLst>
    <p:sldId xmlns:r="http://schemas.openxmlformats.org/officeDocument/2006/relationships" id="256" r:id="Rd52152a568a34460"/>
    <p:sldId xmlns:r="http://schemas.openxmlformats.org/officeDocument/2006/relationships" id="257" r:id="Rcbfc63eb7be14d94"/>
    <p:sldId xmlns:r="http://schemas.openxmlformats.org/officeDocument/2006/relationships" id="258" r:id="Rb51f7276541240c3"/>
    <p:sldId xmlns:r="http://schemas.openxmlformats.org/officeDocument/2006/relationships" id="259" r:id="Rb85c7fb563ce4340"/>
    <p:sldId xmlns:r="http://schemas.openxmlformats.org/officeDocument/2006/relationships" id="260" r:id="R7825282174c84138"/>
    <p:sldId xmlns:r="http://schemas.openxmlformats.org/officeDocument/2006/relationships" id="261" r:id="Rb76c1e88939b4263"/>
    <p:sldId xmlns:r="http://schemas.openxmlformats.org/officeDocument/2006/relationships" id="262" r:id="R716e23bda5674c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3e5ac4bf7542c2" /><Relationship Type="http://schemas.openxmlformats.org/officeDocument/2006/relationships/slide" Target="/ppt/slides/slide1.xml" Id="Rd52152a568a34460" /><Relationship Type="http://schemas.openxmlformats.org/officeDocument/2006/relationships/slide" Target="/ppt/slides/slide2.xml" Id="Rcbfc63eb7be14d94" /><Relationship Type="http://schemas.openxmlformats.org/officeDocument/2006/relationships/slide" Target="/ppt/slides/slide3.xml" Id="Rb51f7276541240c3" /><Relationship Type="http://schemas.openxmlformats.org/officeDocument/2006/relationships/slide" Target="/ppt/slides/slide4.xml" Id="Rb85c7fb563ce4340" /><Relationship Type="http://schemas.openxmlformats.org/officeDocument/2006/relationships/slide" Target="/ppt/slides/slide5.xml" Id="R7825282174c84138" /><Relationship Type="http://schemas.openxmlformats.org/officeDocument/2006/relationships/slide" Target="/ppt/slides/slide6.xml" Id="Rb76c1e88939b4263" /><Relationship Type="http://schemas.openxmlformats.org/officeDocument/2006/relationships/slide" Target="/ppt/slides/slide7.xml" Id="R716e23bda5674c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631b5cbb944a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4dd6840ce4284" /><Relationship Type="http://schemas.openxmlformats.org/officeDocument/2006/relationships/theme" Target="/ppt/slideMasters/theme/theme1.xml" Id="R5d7266fbfe0544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94dd6840ce42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73d72e44644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a1147b6ba43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05202094144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79d8e9f9e45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abb2dd57440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4a5798ce246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2655312624d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SKEIE KAPPA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KAPPA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867 145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399 946 869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