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621c6f0050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607e37ddd42ad"/>
  </p:sldMasterIdLst>
  <p:sldIdLst>
    <p:sldId xmlns:r="http://schemas.openxmlformats.org/officeDocument/2006/relationships" id="256" r:id="Rfa561b6552984e0b"/>
    <p:sldId xmlns:r="http://schemas.openxmlformats.org/officeDocument/2006/relationships" id="257" r:id="R563f6092112f4b40"/>
    <p:sldId xmlns:r="http://schemas.openxmlformats.org/officeDocument/2006/relationships" id="258" r:id="R586ef64629984c50"/>
    <p:sldId xmlns:r="http://schemas.openxmlformats.org/officeDocument/2006/relationships" id="259" r:id="R859269a42c834d5c"/>
    <p:sldId xmlns:r="http://schemas.openxmlformats.org/officeDocument/2006/relationships" id="260" r:id="R8dbab56c80c3432a"/>
    <p:sldId xmlns:r="http://schemas.openxmlformats.org/officeDocument/2006/relationships" id="261" r:id="R2066ee404504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607e37ddd42ad" /><Relationship Type="http://schemas.openxmlformats.org/officeDocument/2006/relationships/slide" Target="/ppt/slides/slide1.xml" Id="Rfa561b6552984e0b" /><Relationship Type="http://schemas.openxmlformats.org/officeDocument/2006/relationships/slide" Target="/ppt/slides/slide2.xml" Id="R563f6092112f4b40" /><Relationship Type="http://schemas.openxmlformats.org/officeDocument/2006/relationships/slide" Target="/ppt/slides/slide3.xml" Id="R586ef64629984c50" /><Relationship Type="http://schemas.openxmlformats.org/officeDocument/2006/relationships/slide" Target="/ppt/slides/slide4.xml" Id="R859269a42c834d5c" /><Relationship Type="http://schemas.openxmlformats.org/officeDocument/2006/relationships/slide" Target="/ppt/slides/slide5.xml" Id="R8dbab56c80c3432a" /><Relationship Type="http://schemas.openxmlformats.org/officeDocument/2006/relationships/slide" Target="/ppt/slides/slide6.xml" Id="R2066ee404504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268130146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aec1bbc924088" /><Relationship Type="http://schemas.openxmlformats.org/officeDocument/2006/relationships/theme" Target="/ppt/slideMasters/theme/theme1.xml" Id="R1207de5064ac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daec1bbc92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b146ef94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ab903c96044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b0b91a1cf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c932aa116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1b1ef115041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8ed8a948b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