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b07a8dac474e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7902a82b1a4efe"/>
  </p:sldMasterIdLst>
  <p:sldIdLst>
    <p:sldId xmlns:r="http://schemas.openxmlformats.org/officeDocument/2006/relationships" id="256" r:id="R539b8d6495354b76"/>
    <p:sldId xmlns:r="http://schemas.openxmlformats.org/officeDocument/2006/relationships" id="257" r:id="Rd23d1f700e69479c"/>
    <p:sldId xmlns:r="http://schemas.openxmlformats.org/officeDocument/2006/relationships" id="258" r:id="R91e17a4206e64316"/>
    <p:sldId xmlns:r="http://schemas.openxmlformats.org/officeDocument/2006/relationships" id="259" r:id="Rba8c3ad57f474183"/>
    <p:sldId xmlns:r="http://schemas.openxmlformats.org/officeDocument/2006/relationships" id="260" r:id="R35ca21119f0e4bde"/>
    <p:sldId xmlns:r="http://schemas.openxmlformats.org/officeDocument/2006/relationships" id="261" r:id="Rc64686e54f5d4c9b"/>
    <p:sldId xmlns:r="http://schemas.openxmlformats.org/officeDocument/2006/relationships" id="262" r:id="R8a53d09de20f4d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902a82b1a4efe" /><Relationship Type="http://schemas.openxmlformats.org/officeDocument/2006/relationships/slide" Target="/ppt/slides/slide1.xml" Id="R539b8d6495354b76" /><Relationship Type="http://schemas.openxmlformats.org/officeDocument/2006/relationships/slide" Target="/ppt/slides/slide2.xml" Id="Rd23d1f700e69479c" /><Relationship Type="http://schemas.openxmlformats.org/officeDocument/2006/relationships/slide" Target="/ppt/slides/slide3.xml" Id="R91e17a4206e64316" /><Relationship Type="http://schemas.openxmlformats.org/officeDocument/2006/relationships/slide" Target="/ppt/slides/slide4.xml" Id="Rba8c3ad57f474183" /><Relationship Type="http://schemas.openxmlformats.org/officeDocument/2006/relationships/slide" Target="/ppt/slides/slide5.xml" Id="R35ca21119f0e4bde" /><Relationship Type="http://schemas.openxmlformats.org/officeDocument/2006/relationships/slide" Target="/ppt/slides/slide6.xml" Id="Rc64686e54f5d4c9b" /><Relationship Type="http://schemas.openxmlformats.org/officeDocument/2006/relationships/slide" Target="/ppt/slides/slide7.xml" Id="R8a53d09de20f4d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69b821114245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09ad1547049f6" /><Relationship Type="http://schemas.openxmlformats.org/officeDocument/2006/relationships/theme" Target="/ppt/slideMasters/theme/theme1.xml" Id="R659c287e5f6f48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709ad1547049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2dda89f5242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4263694374f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c52e2f30c4e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56b8c87ad4b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c8ff3288b40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3e77264444b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2ad01775e41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 TAKST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4 883 341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−141 601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905 548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1 915 777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HARALD HANSEN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CHRISTIAN PEDERSEN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JOHANNES JENSEN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HANNE-KRISTIN HOLAND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Kløvervegen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61 28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kontor@tromstakst.no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www.tromstakst.no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979 286 015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 TAKST AS</a:t>
            </a:r>
          </a:p>
        </p:txBody>
      </p:sp>
    </p:spTree>
  </p:cSld>
  <p:clrMapOvr>
    <a:masterClrMapping xmlns:a="http://schemas.openxmlformats.org/drawingml/2006/main"/>
  </p:clrMapOvr>
</p:sld>
</file>