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f17fbb88044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8a4b712c54df1"/>
  </p:sldMasterIdLst>
  <p:sldIdLst>
    <p:sldId xmlns:r="http://schemas.openxmlformats.org/officeDocument/2006/relationships" id="256" r:id="Rbf013cf30c56408b"/>
    <p:sldId xmlns:r="http://schemas.openxmlformats.org/officeDocument/2006/relationships" id="257" r:id="R031226a996e24f0e"/>
    <p:sldId xmlns:r="http://schemas.openxmlformats.org/officeDocument/2006/relationships" id="258" r:id="R4ea7dfe80d284343"/>
    <p:sldId xmlns:r="http://schemas.openxmlformats.org/officeDocument/2006/relationships" id="259" r:id="R70e911b8b85a412a"/>
    <p:sldId xmlns:r="http://schemas.openxmlformats.org/officeDocument/2006/relationships" id="260" r:id="R41bba89ae5404f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8a4b712c54df1" /><Relationship Type="http://schemas.openxmlformats.org/officeDocument/2006/relationships/slide" Target="/ppt/slides/slide1.xml" Id="Rbf013cf30c56408b" /><Relationship Type="http://schemas.openxmlformats.org/officeDocument/2006/relationships/slide" Target="/ppt/slides/slide2.xml" Id="R031226a996e24f0e" /><Relationship Type="http://schemas.openxmlformats.org/officeDocument/2006/relationships/slide" Target="/ppt/slides/slide3.xml" Id="R4ea7dfe80d284343" /><Relationship Type="http://schemas.openxmlformats.org/officeDocument/2006/relationships/slide" Target="/ppt/slides/slide4.xml" Id="R70e911b8b85a412a" /><Relationship Type="http://schemas.openxmlformats.org/officeDocument/2006/relationships/slide" Target="/ppt/slides/slide5.xml" Id="R41bba89ae5404f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eae985b78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8e7694484475a" /><Relationship Type="http://schemas.openxmlformats.org/officeDocument/2006/relationships/theme" Target="/ppt/slideMasters/theme/theme1.xml" Id="R5960960c635642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8e7694484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359b3202d4d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a7fcfe54d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637456ebd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fa54c8f93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e9f11c12349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FIRE SECURITY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SECURITY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FIRE SECURITY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SECURITY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SECURITY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SECURITY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979 280 491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SECURITY EIENDOM AS</a:t>
            </a:r>
          </a:p>
        </p:txBody>
      </p:sp>
    </p:spTree>
  </p:cSld>
  <p:clrMapOvr>
    <a:masterClrMapping xmlns:a="http://schemas.openxmlformats.org/drawingml/2006/main"/>
  </p:clrMapOvr>
</p:sld>
</file>