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80975f1920a4fc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33e9717d5dc4cc0"/>
  </p:sldMasterIdLst>
  <p:sldIdLst>
    <p:sldId xmlns:r="http://schemas.openxmlformats.org/officeDocument/2006/relationships" id="256" r:id="R0a9fe6fd31284961"/>
    <p:sldId xmlns:r="http://schemas.openxmlformats.org/officeDocument/2006/relationships" id="257" r:id="Rfc8a748aee504fe3"/>
    <p:sldId xmlns:r="http://schemas.openxmlformats.org/officeDocument/2006/relationships" id="258" r:id="Rdeed1ba81fec4e30"/>
    <p:sldId xmlns:r="http://schemas.openxmlformats.org/officeDocument/2006/relationships" id="259" r:id="R7482ebb6e8d74b73"/>
    <p:sldId xmlns:r="http://schemas.openxmlformats.org/officeDocument/2006/relationships" id="260" r:id="R52ce7bcc11bc41ef"/>
    <p:sldId xmlns:r="http://schemas.openxmlformats.org/officeDocument/2006/relationships" id="261" r:id="R53109fade36e4b23"/>
    <p:sldId xmlns:r="http://schemas.openxmlformats.org/officeDocument/2006/relationships" id="262" r:id="Rf449294409b9462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3e9717d5dc4cc0" /><Relationship Type="http://schemas.openxmlformats.org/officeDocument/2006/relationships/slide" Target="/ppt/slides/slide1.xml" Id="R0a9fe6fd31284961" /><Relationship Type="http://schemas.openxmlformats.org/officeDocument/2006/relationships/slide" Target="/ppt/slides/slide2.xml" Id="Rfc8a748aee504fe3" /><Relationship Type="http://schemas.openxmlformats.org/officeDocument/2006/relationships/slide" Target="/ppt/slides/slide3.xml" Id="Rdeed1ba81fec4e30" /><Relationship Type="http://schemas.openxmlformats.org/officeDocument/2006/relationships/slide" Target="/ppt/slides/slide4.xml" Id="R7482ebb6e8d74b73" /><Relationship Type="http://schemas.openxmlformats.org/officeDocument/2006/relationships/slide" Target="/ppt/slides/slide5.xml" Id="R52ce7bcc11bc41ef" /><Relationship Type="http://schemas.openxmlformats.org/officeDocument/2006/relationships/slide" Target="/ppt/slides/slide6.xml" Id="R53109fade36e4b23" /><Relationship Type="http://schemas.openxmlformats.org/officeDocument/2006/relationships/slide" Target="/ppt/slides/slide7.xml" Id="Rf449294409b9462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a11fad7725487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682853918b4f86" /><Relationship Type="http://schemas.openxmlformats.org/officeDocument/2006/relationships/theme" Target="/ppt/slideMasters/theme/theme1.xml" Id="Rfbb289b5fbb0477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5682853918b4f8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a859c6118f4ea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938035b2b847a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8c1ba55cf0491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25e11f075a484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80e61860664c3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41a6600eb2445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23c381f63e491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MAD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14 751 400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2 736 147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2 535 733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7 430 878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10 153 168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SPACE INVEST AS  –  20,8 %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SUPERNOVA INVEST AS  –  20,8 %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SOJUZ INVEST AS  –  13,7 %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STARHOUSE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ELVERUM  –  7,1 %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MAD AS  –  2,7 %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Pilestredet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20 40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post@mad.no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www.mad.no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979 263 236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MAD AS</a:t>
            </a:r>
          </a:p>
        </p:txBody>
      </p:sp>
    </p:spTree>
  </p:cSld>
  <p:clrMapOvr>
    <a:masterClrMapping xmlns:a="http://schemas.openxmlformats.org/drawingml/2006/main"/>
  </p:clrMapOvr>
</p:sld>
</file>