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60e9261f3240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849ca76c5f4269"/>
  </p:sldMasterIdLst>
  <p:sldIdLst>
    <p:sldId xmlns:r="http://schemas.openxmlformats.org/officeDocument/2006/relationships" id="256" r:id="Raa1f2362de75474f"/>
    <p:sldId xmlns:r="http://schemas.openxmlformats.org/officeDocument/2006/relationships" id="257" r:id="R4e3b203e02b34c3f"/>
    <p:sldId xmlns:r="http://schemas.openxmlformats.org/officeDocument/2006/relationships" id="258" r:id="Re34f5a73fde644f4"/>
    <p:sldId xmlns:r="http://schemas.openxmlformats.org/officeDocument/2006/relationships" id="259" r:id="R8720e83d4844491b"/>
    <p:sldId xmlns:r="http://schemas.openxmlformats.org/officeDocument/2006/relationships" id="260" r:id="Rcbb369e9e8ae41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849ca76c5f4269" /><Relationship Type="http://schemas.openxmlformats.org/officeDocument/2006/relationships/slide" Target="/ppt/slides/slide1.xml" Id="Raa1f2362de75474f" /><Relationship Type="http://schemas.openxmlformats.org/officeDocument/2006/relationships/slide" Target="/ppt/slides/slide2.xml" Id="R4e3b203e02b34c3f" /><Relationship Type="http://schemas.openxmlformats.org/officeDocument/2006/relationships/slide" Target="/ppt/slides/slide3.xml" Id="Re34f5a73fde644f4" /><Relationship Type="http://schemas.openxmlformats.org/officeDocument/2006/relationships/slide" Target="/ppt/slides/slide4.xml" Id="R8720e83d4844491b" /><Relationship Type="http://schemas.openxmlformats.org/officeDocument/2006/relationships/slide" Target="/ppt/slides/slide5.xml" Id="Rcbb369e9e8ae41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16d979f73c43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6c64d2d3e496b" /><Relationship Type="http://schemas.openxmlformats.org/officeDocument/2006/relationships/theme" Target="/ppt/slideMasters/theme/theme1.xml" Id="Red6fe863e22a4c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06c64d2d3e49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2fccd337745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b01a9475842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800cf6d6a44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4dfc8c04544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e1f1e0def41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HOLMS ANTIRUST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 ANTIRUST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 ANTIRUST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 ANTIRUST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 ANTIRUST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 ANTIRUST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979 263 198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 ANTIRUST AS</a:t>
            </a:r>
          </a:p>
        </p:txBody>
      </p:sp>
    </p:spTree>
  </p:cSld>
  <p:clrMapOvr>
    <a:masterClrMapping xmlns:a="http://schemas.openxmlformats.org/drawingml/2006/main"/>
  </p:clrMapOvr>
</p:sld>
</file>