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184ee3e40f44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b3eabbe0e34540"/>
  </p:sldMasterIdLst>
  <p:sldIdLst>
    <p:sldId xmlns:r="http://schemas.openxmlformats.org/officeDocument/2006/relationships" id="256" r:id="Ra21e811dc7484bdd"/>
    <p:sldId xmlns:r="http://schemas.openxmlformats.org/officeDocument/2006/relationships" id="257" r:id="Rdc71be1ac01a4ee9"/>
    <p:sldId xmlns:r="http://schemas.openxmlformats.org/officeDocument/2006/relationships" id="258" r:id="Rac3b5dc8d16f45a6"/>
    <p:sldId xmlns:r="http://schemas.openxmlformats.org/officeDocument/2006/relationships" id="259" r:id="Rf2cea342e20847b7"/>
    <p:sldId xmlns:r="http://schemas.openxmlformats.org/officeDocument/2006/relationships" id="260" r:id="Rfa1625536e354c91"/>
    <p:sldId xmlns:r="http://schemas.openxmlformats.org/officeDocument/2006/relationships" id="261" r:id="R740ff57ef32a4c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3eabbe0e34540" /><Relationship Type="http://schemas.openxmlformats.org/officeDocument/2006/relationships/slide" Target="/ppt/slides/slide1.xml" Id="Ra21e811dc7484bdd" /><Relationship Type="http://schemas.openxmlformats.org/officeDocument/2006/relationships/slide" Target="/ppt/slides/slide2.xml" Id="Rdc71be1ac01a4ee9" /><Relationship Type="http://schemas.openxmlformats.org/officeDocument/2006/relationships/slide" Target="/ppt/slides/slide3.xml" Id="Rac3b5dc8d16f45a6" /><Relationship Type="http://schemas.openxmlformats.org/officeDocument/2006/relationships/slide" Target="/ppt/slides/slide4.xml" Id="Rf2cea342e20847b7" /><Relationship Type="http://schemas.openxmlformats.org/officeDocument/2006/relationships/slide" Target="/ppt/slides/slide5.xml" Id="Rfa1625536e354c91" /><Relationship Type="http://schemas.openxmlformats.org/officeDocument/2006/relationships/slide" Target="/ppt/slides/slide6.xml" Id="R740ff57ef32a4c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d1635a87d43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ade5aa6924c38" /><Relationship Type="http://schemas.openxmlformats.org/officeDocument/2006/relationships/theme" Target="/ppt/slideMasters/theme/theme1.xml" Id="R01239df6441b41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dade5aa6924c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66c5cda2a48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b9d77803d4d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7463b730647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9f65c1fc248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865c47a614a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5ab9a7d364f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ROLLAG TRUST CORP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ROLLAG TRUST CORP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ROLLAG TRUST CORP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ROLLAG TRUST CORP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ROLLAG TRUST CORP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ROLLAG TRUST CORP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264 686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26 721 713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26 939 294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ROLLAG TRUST CORP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Polyar Management AS, Ullern allé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eiendom@polyar.no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979 239 203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ROLLAG TRUST CORP</a:t>
            </a:r>
          </a:p>
        </p:txBody>
      </p:sp>
    </p:spTree>
  </p:cSld>
  <p:clrMapOvr>
    <a:masterClrMapping xmlns:a="http://schemas.openxmlformats.org/drawingml/2006/main"/>
  </p:clrMapOvr>
</p:sld>
</file>