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ac594adbe443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efea4baa574280"/>
  </p:sldMasterIdLst>
  <p:sldIdLst>
    <p:sldId xmlns:r="http://schemas.openxmlformats.org/officeDocument/2006/relationships" id="256" r:id="R0d8bcd05d9af4ea5"/>
    <p:sldId xmlns:r="http://schemas.openxmlformats.org/officeDocument/2006/relationships" id="257" r:id="R4098f8be7e2d4558"/>
    <p:sldId xmlns:r="http://schemas.openxmlformats.org/officeDocument/2006/relationships" id="258" r:id="Re09829648e87451c"/>
    <p:sldId xmlns:r="http://schemas.openxmlformats.org/officeDocument/2006/relationships" id="259" r:id="Rb3ef3f7ef9b8466e"/>
    <p:sldId xmlns:r="http://schemas.openxmlformats.org/officeDocument/2006/relationships" id="260" r:id="Rbffe77274d73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fea4baa574280" /><Relationship Type="http://schemas.openxmlformats.org/officeDocument/2006/relationships/slide" Target="/ppt/slides/slide1.xml" Id="R0d8bcd05d9af4ea5" /><Relationship Type="http://schemas.openxmlformats.org/officeDocument/2006/relationships/slide" Target="/ppt/slides/slide2.xml" Id="R4098f8be7e2d4558" /><Relationship Type="http://schemas.openxmlformats.org/officeDocument/2006/relationships/slide" Target="/ppt/slides/slide3.xml" Id="Re09829648e87451c" /><Relationship Type="http://schemas.openxmlformats.org/officeDocument/2006/relationships/slide" Target="/ppt/slides/slide4.xml" Id="Rb3ef3f7ef9b8466e" /><Relationship Type="http://schemas.openxmlformats.org/officeDocument/2006/relationships/slide" Target="/ppt/slides/slide5.xml" Id="Rbffe77274d73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279a2fecf41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f28423f3446a3" /><Relationship Type="http://schemas.openxmlformats.org/officeDocument/2006/relationships/theme" Target="/ppt/slideMasters/theme/theme1.xml" Id="R4f610ebd744e4f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1f28423f3446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1c2fd6e1340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4d1e4186b4a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d82d4d1944d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a1073271146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f150fa3ce4f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NAVIGATOR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NAVIGATOR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NAVIGATOR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NAVIGATOR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NAVIGATOR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NAVIGATOR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979 225 636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NAVIGATOR GRUPPEN AS</a:t>
            </a:r>
          </a:p>
        </p:txBody>
      </p:sp>
    </p:spTree>
  </p:cSld>
  <p:clrMapOvr>
    <a:masterClrMapping xmlns:a="http://schemas.openxmlformats.org/drawingml/2006/main"/>
  </p:clrMapOvr>
</p:sld>
</file>