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bcfee90f5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76ea209584a49"/>
  </p:sldMasterIdLst>
  <p:sldIdLst>
    <p:sldId xmlns:r="http://schemas.openxmlformats.org/officeDocument/2006/relationships" id="256" r:id="Ra383470565874996"/>
    <p:sldId xmlns:r="http://schemas.openxmlformats.org/officeDocument/2006/relationships" id="257" r:id="R649f3a9a13c74655"/>
    <p:sldId xmlns:r="http://schemas.openxmlformats.org/officeDocument/2006/relationships" id="258" r:id="Rbc72f3d0a1c044b5"/>
    <p:sldId xmlns:r="http://schemas.openxmlformats.org/officeDocument/2006/relationships" id="259" r:id="R4f80a485416a4892"/>
    <p:sldId xmlns:r="http://schemas.openxmlformats.org/officeDocument/2006/relationships" id="260" r:id="R5c211c3cb0a947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76ea209584a49" /><Relationship Type="http://schemas.openxmlformats.org/officeDocument/2006/relationships/slide" Target="/ppt/slides/slide1.xml" Id="Ra383470565874996" /><Relationship Type="http://schemas.openxmlformats.org/officeDocument/2006/relationships/slide" Target="/ppt/slides/slide2.xml" Id="R649f3a9a13c74655" /><Relationship Type="http://schemas.openxmlformats.org/officeDocument/2006/relationships/slide" Target="/ppt/slides/slide3.xml" Id="Rbc72f3d0a1c044b5" /><Relationship Type="http://schemas.openxmlformats.org/officeDocument/2006/relationships/slide" Target="/ppt/slides/slide4.xml" Id="R4f80a485416a4892" /><Relationship Type="http://schemas.openxmlformats.org/officeDocument/2006/relationships/slide" Target="/ppt/slides/slide5.xml" Id="R5c211c3cb0a947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5cb6e60094b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4c2572bf9406a" /><Relationship Type="http://schemas.openxmlformats.org/officeDocument/2006/relationships/theme" Target="/ppt/slideMasters/theme/theme1.xml" Id="R0368d3fda7f7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4c2572bf9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f70e1fe41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a4c3ce405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317f0d8bc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6c91d5599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8c9239561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SUNDTSGT 15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SUNDTSGT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SUNDTSGT 15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SUNDTSGT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SUNDTSGT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SUNDTSGT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979 224 877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SUNDTSGT 15 AS</a:t>
            </a:r>
          </a:p>
        </p:txBody>
      </p:sp>
    </p:spTree>
  </p:cSld>
  <p:clrMapOvr>
    <a:masterClrMapping xmlns:a="http://schemas.openxmlformats.org/drawingml/2006/main"/>
  </p:clrMapOvr>
</p:sld>
</file>