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07acbffbf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f0af43b104325"/>
  </p:sldMasterIdLst>
  <p:sldIdLst>
    <p:sldId xmlns:r="http://schemas.openxmlformats.org/officeDocument/2006/relationships" id="256" r:id="Rf932025d43f642ea"/>
    <p:sldId xmlns:r="http://schemas.openxmlformats.org/officeDocument/2006/relationships" id="257" r:id="Rf583a524a70b4df2"/>
    <p:sldId xmlns:r="http://schemas.openxmlformats.org/officeDocument/2006/relationships" id="258" r:id="Ra645803a69d44c75"/>
    <p:sldId xmlns:r="http://schemas.openxmlformats.org/officeDocument/2006/relationships" id="259" r:id="Rc124ce9e41b74a0a"/>
    <p:sldId xmlns:r="http://schemas.openxmlformats.org/officeDocument/2006/relationships" id="260" r:id="R4af70319101c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f0af43b104325" /><Relationship Type="http://schemas.openxmlformats.org/officeDocument/2006/relationships/slide" Target="/ppt/slides/slide1.xml" Id="Rf932025d43f642ea" /><Relationship Type="http://schemas.openxmlformats.org/officeDocument/2006/relationships/slide" Target="/ppt/slides/slide2.xml" Id="Rf583a524a70b4df2" /><Relationship Type="http://schemas.openxmlformats.org/officeDocument/2006/relationships/slide" Target="/ppt/slides/slide3.xml" Id="Ra645803a69d44c75" /><Relationship Type="http://schemas.openxmlformats.org/officeDocument/2006/relationships/slide" Target="/ppt/slides/slide4.xml" Id="Rc124ce9e41b74a0a" /><Relationship Type="http://schemas.openxmlformats.org/officeDocument/2006/relationships/slide" Target="/ppt/slides/slide5.xml" Id="R4af70319101c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fe52ea99a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f7532370742d1" /><Relationship Type="http://schemas.openxmlformats.org/officeDocument/2006/relationships/theme" Target="/ppt/slideMasters/theme/theme1.xml" Id="R5063add18c24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f75323707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3ecef9a943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63ec449c6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71adb001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e7e1ea4b5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c260f99341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979 219 342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ENERGIMONTASJE AS</a:t>
            </a:r>
          </a:p>
        </p:txBody>
      </p:sp>
    </p:spTree>
  </p:cSld>
  <p:clrMapOvr>
    <a:masterClrMapping xmlns:a="http://schemas.openxmlformats.org/drawingml/2006/main"/>
  </p:clrMapOvr>
</p:sld>
</file>