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0216ac6fa40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9f89c5e7b7420d"/>
  </p:sldMasterIdLst>
  <p:sldIdLst>
    <p:sldId xmlns:r="http://schemas.openxmlformats.org/officeDocument/2006/relationships" id="256" r:id="R29c4bb25611e45c4"/>
    <p:sldId xmlns:r="http://schemas.openxmlformats.org/officeDocument/2006/relationships" id="257" r:id="R81f06b06363c46b3"/>
    <p:sldId xmlns:r="http://schemas.openxmlformats.org/officeDocument/2006/relationships" id="258" r:id="Rca3d1a435daa4479"/>
    <p:sldId xmlns:r="http://schemas.openxmlformats.org/officeDocument/2006/relationships" id="259" r:id="R167e9bfde7e2412a"/>
    <p:sldId xmlns:r="http://schemas.openxmlformats.org/officeDocument/2006/relationships" id="260" r:id="R6f263c9066754c8f"/>
    <p:sldId xmlns:r="http://schemas.openxmlformats.org/officeDocument/2006/relationships" id="261" r:id="Rb5d2491f23a94fa4"/>
    <p:sldId xmlns:r="http://schemas.openxmlformats.org/officeDocument/2006/relationships" id="262" r:id="R34e8e7d0d47d4f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f89c5e7b7420d" /><Relationship Type="http://schemas.openxmlformats.org/officeDocument/2006/relationships/slide" Target="/ppt/slides/slide1.xml" Id="R29c4bb25611e45c4" /><Relationship Type="http://schemas.openxmlformats.org/officeDocument/2006/relationships/slide" Target="/ppt/slides/slide2.xml" Id="R81f06b06363c46b3" /><Relationship Type="http://schemas.openxmlformats.org/officeDocument/2006/relationships/slide" Target="/ppt/slides/slide3.xml" Id="Rca3d1a435daa4479" /><Relationship Type="http://schemas.openxmlformats.org/officeDocument/2006/relationships/slide" Target="/ppt/slides/slide4.xml" Id="R167e9bfde7e2412a" /><Relationship Type="http://schemas.openxmlformats.org/officeDocument/2006/relationships/slide" Target="/ppt/slides/slide5.xml" Id="R6f263c9066754c8f" /><Relationship Type="http://schemas.openxmlformats.org/officeDocument/2006/relationships/slide" Target="/ppt/slides/slide6.xml" Id="Rb5d2491f23a94fa4" /><Relationship Type="http://schemas.openxmlformats.org/officeDocument/2006/relationships/slide" Target="/ppt/slides/slide7.xml" Id="R34e8e7d0d47d4f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ea769d4cd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283e5133b48d1" /><Relationship Type="http://schemas.openxmlformats.org/officeDocument/2006/relationships/theme" Target="/ppt/slideMasters/theme/theme1.xml" Id="Rda3fdfb4c927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283e5133b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9fc2f93354b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085941843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3112a617142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8689a7a58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8e354760843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a3a10e754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309595545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ENO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 DRIFT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239 524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ANNBJØRG CHARLOTTE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 EIENDOM AS  –  43,0 %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EVA MARI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evmolsen@gmail.com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979 217 951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 DRIFT AS</a:t>
            </a:r>
          </a:p>
        </p:txBody>
      </p:sp>
    </p:spTree>
  </p:cSld>
  <p:clrMapOvr>
    <a:masterClrMapping xmlns:a="http://schemas.openxmlformats.org/drawingml/2006/main"/>
  </p:clrMapOvr>
</p:sld>
</file>