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d1025fa7a14d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9fc07ed55f459f"/>
  </p:sldMasterIdLst>
  <p:sldIdLst>
    <p:sldId xmlns:r="http://schemas.openxmlformats.org/officeDocument/2006/relationships" id="256" r:id="R15e79b31b5104ff8"/>
    <p:sldId xmlns:r="http://schemas.openxmlformats.org/officeDocument/2006/relationships" id="257" r:id="R6973b983aa344c5a"/>
    <p:sldId xmlns:r="http://schemas.openxmlformats.org/officeDocument/2006/relationships" id="258" r:id="R920909e72e2245c7"/>
    <p:sldId xmlns:r="http://schemas.openxmlformats.org/officeDocument/2006/relationships" id="259" r:id="R4e21d06396c9425f"/>
    <p:sldId xmlns:r="http://schemas.openxmlformats.org/officeDocument/2006/relationships" id="260" r:id="R63e4192c91c349d5"/>
    <p:sldId xmlns:r="http://schemas.openxmlformats.org/officeDocument/2006/relationships" id="261" r:id="Rbaecfd5801094d4b"/>
    <p:sldId xmlns:r="http://schemas.openxmlformats.org/officeDocument/2006/relationships" id="262" r:id="Re8c521caadd244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9fc07ed55f459f" /><Relationship Type="http://schemas.openxmlformats.org/officeDocument/2006/relationships/slide" Target="/ppt/slides/slide1.xml" Id="R15e79b31b5104ff8" /><Relationship Type="http://schemas.openxmlformats.org/officeDocument/2006/relationships/slide" Target="/ppt/slides/slide2.xml" Id="R6973b983aa344c5a" /><Relationship Type="http://schemas.openxmlformats.org/officeDocument/2006/relationships/slide" Target="/ppt/slides/slide3.xml" Id="R920909e72e2245c7" /><Relationship Type="http://schemas.openxmlformats.org/officeDocument/2006/relationships/slide" Target="/ppt/slides/slide4.xml" Id="R4e21d06396c9425f" /><Relationship Type="http://schemas.openxmlformats.org/officeDocument/2006/relationships/slide" Target="/ppt/slides/slide5.xml" Id="R63e4192c91c349d5" /><Relationship Type="http://schemas.openxmlformats.org/officeDocument/2006/relationships/slide" Target="/ppt/slides/slide6.xml" Id="Rbaecfd5801094d4b" /><Relationship Type="http://schemas.openxmlformats.org/officeDocument/2006/relationships/slide" Target="/ppt/slides/slide7.xml" Id="Re8c521caadd244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b2171fa7a24d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9fc694874473d" /><Relationship Type="http://schemas.openxmlformats.org/officeDocument/2006/relationships/theme" Target="/ppt/slideMasters/theme/theme1.xml" Id="R4a562cdb82124e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c9fc69487447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71632cd1241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ef800b40cd48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24e17fee7c45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c27ca26974d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fe2667cad4d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5a9109db4144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5cf8776fd24a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ENTRANS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ENTRANS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34 670 266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4 648 888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5 286 763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5 826 572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10 932 266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ENTRANS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Ringsveien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1368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10 33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erik.sorgendal@entrans.no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979 217 072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ENTRANS AS</a:t>
            </a:r>
          </a:p>
        </p:txBody>
      </p:sp>
    </p:spTree>
  </p:cSld>
  <p:clrMapOvr>
    <a:masterClrMapping xmlns:a="http://schemas.openxmlformats.org/drawingml/2006/main"/>
  </p:clrMapOvr>
</p:sld>
</file>