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55122efb848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d6c7b6d084bb5"/>
  </p:sldMasterIdLst>
  <p:sldIdLst>
    <p:sldId xmlns:r="http://schemas.openxmlformats.org/officeDocument/2006/relationships" id="256" r:id="Rbd2d9813929a4873"/>
    <p:sldId xmlns:r="http://schemas.openxmlformats.org/officeDocument/2006/relationships" id="257" r:id="Rae8523b8a6874190"/>
    <p:sldId xmlns:r="http://schemas.openxmlformats.org/officeDocument/2006/relationships" id="258" r:id="R3e06f80c147f4089"/>
    <p:sldId xmlns:r="http://schemas.openxmlformats.org/officeDocument/2006/relationships" id="259" r:id="Ra9d33b4ee3d94a26"/>
    <p:sldId xmlns:r="http://schemas.openxmlformats.org/officeDocument/2006/relationships" id="260" r:id="R59294e22d7b84e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d6c7b6d084bb5" /><Relationship Type="http://schemas.openxmlformats.org/officeDocument/2006/relationships/slide" Target="/ppt/slides/slide1.xml" Id="Rbd2d9813929a4873" /><Relationship Type="http://schemas.openxmlformats.org/officeDocument/2006/relationships/slide" Target="/ppt/slides/slide2.xml" Id="Rae8523b8a6874190" /><Relationship Type="http://schemas.openxmlformats.org/officeDocument/2006/relationships/slide" Target="/ppt/slides/slide3.xml" Id="R3e06f80c147f4089" /><Relationship Type="http://schemas.openxmlformats.org/officeDocument/2006/relationships/slide" Target="/ppt/slides/slide4.xml" Id="Ra9d33b4ee3d94a26" /><Relationship Type="http://schemas.openxmlformats.org/officeDocument/2006/relationships/slide" Target="/ppt/slides/slide5.xml" Id="R59294e22d7b84e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a01ea7f67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55e3f7a04fec" /><Relationship Type="http://schemas.openxmlformats.org/officeDocument/2006/relationships/theme" Target="/ppt/slideMasters/theme/theme1.xml" Id="R15e0d394900743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9a55e3f7a0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97dd5fc4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46433ac6843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bc52e43349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061b18e6f48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92d904d8e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PANDION SUBSEA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PANDION SUBSEA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SUBSEA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979 215 940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SUBSEA AS</a:t>
            </a:r>
          </a:p>
        </p:txBody>
      </p:sp>
    </p:spTree>
  </p:cSld>
  <p:clrMapOvr>
    <a:masterClrMapping xmlns:a="http://schemas.openxmlformats.org/drawingml/2006/main"/>
  </p:clrMapOvr>
</p:sld>
</file>