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5409683c2b4c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29f38185045bc"/>
  </p:sldMasterIdLst>
  <p:sldIdLst>
    <p:sldId xmlns:r="http://schemas.openxmlformats.org/officeDocument/2006/relationships" id="256" r:id="R2cf86c00826148b2"/>
    <p:sldId xmlns:r="http://schemas.openxmlformats.org/officeDocument/2006/relationships" id="257" r:id="Rc957db69a4e94091"/>
    <p:sldId xmlns:r="http://schemas.openxmlformats.org/officeDocument/2006/relationships" id="258" r:id="Rcd92cfca9de849a1"/>
    <p:sldId xmlns:r="http://schemas.openxmlformats.org/officeDocument/2006/relationships" id="259" r:id="R6b124c6d5d154c5c"/>
    <p:sldId xmlns:r="http://schemas.openxmlformats.org/officeDocument/2006/relationships" id="260" r:id="R5562ec1a11e04082"/>
    <p:sldId xmlns:r="http://schemas.openxmlformats.org/officeDocument/2006/relationships" id="261" r:id="R0e57f0967c434f73"/>
    <p:sldId xmlns:r="http://schemas.openxmlformats.org/officeDocument/2006/relationships" id="262" r:id="R383f2cf39098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29f38185045bc" /><Relationship Type="http://schemas.openxmlformats.org/officeDocument/2006/relationships/slide" Target="/ppt/slides/slide1.xml" Id="R2cf86c00826148b2" /><Relationship Type="http://schemas.openxmlformats.org/officeDocument/2006/relationships/slide" Target="/ppt/slides/slide2.xml" Id="Rc957db69a4e94091" /><Relationship Type="http://schemas.openxmlformats.org/officeDocument/2006/relationships/slide" Target="/ppt/slides/slide3.xml" Id="Rcd92cfca9de849a1" /><Relationship Type="http://schemas.openxmlformats.org/officeDocument/2006/relationships/slide" Target="/ppt/slides/slide4.xml" Id="R6b124c6d5d154c5c" /><Relationship Type="http://schemas.openxmlformats.org/officeDocument/2006/relationships/slide" Target="/ppt/slides/slide5.xml" Id="R5562ec1a11e04082" /><Relationship Type="http://schemas.openxmlformats.org/officeDocument/2006/relationships/slide" Target="/ppt/slides/slide6.xml" Id="R0e57f0967c434f73" /><Relationship Type="http://schemas.openxmlformats.org/officeDocument/2006/relationships/slide" Target="/ppt/slides/slide7.xml" Id="R383f2cf39098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fb2c32219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ae66d4d154fe8" /><Relationship Type="http://schemas.openxmlformats.org/officeDocument/2006/relationships/theme" Target="/ppt/slideMasters/theme/theme1.xml" Id="R25738e407eff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0ae66d4d15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81dacb1c0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4ccd73c9142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95bb2492045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a2882edff41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a3b065ecb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8343e6b2b4d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e71dc1243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EIKLID &amp; EKDAHL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EIKLID &amp; EKDAHL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EIKLID &amp; EKDAHL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EIKLID &amp; EKDAHL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EIKLID &amp; EKDAHL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EIKLID &amp; EKDAHL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50 603 872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2 474 430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8 636 406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EIKLID &amp; EKDAHL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EKDAHL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ODD-INGE EIKLID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EIKLID &amp; EKDAHL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16 19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979 213 832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EIKLID &amp; EKDAHL ELEKTRO AS</a:t>
            </a:r>
          </a:p>
        </p:txBody>
      </p:sp>
    </p:spTree>
  </p:cSld>
  <p:clrMapOvr>
    <a:masterClrMapping xmlns:a="http://schemas.openxmlformats.org/drawingml/2006/main"/>
  </p:clrMapOvr>
</p:sld>
</file>