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ab57306d6b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4f7e9ace64ebe"/>
  </p:sldMasterIdLst>
  <p:sldIdLst>
    <p:sldId xmlns:r="http://schemas.openxmlformats.org/officeDocument/2006/relationships" id="256" r:id="R3a8be9bbcd0a4af0"/>
    <p:sldId xmlns:r="http://schemas.openxmlformats.org/officeDocument/2006/relationships" id="257" r:id="R1d077d734fef45d0"/>
    <p:sldId xmlns:r="http://schemas.openxmlformats.org/officeDocument/2006/relationships" id="258" r:id="R39c5e9f93d61461a"/>
    <p:sldId xmlns:r="http://schemas.openxmlformats.org/officeDocument/2006/relationships" id="259" r:id="R7e9ae23b1bf448c6"/>
    <p:sldId xmlns:r="http://schemas.openxmlformats.org/officeDocument/2006/relationships" id="260" r:id="Rbef8fd61aae140d8"/>
    <p:sldId xmlns:r="http://schemas.openxmlformats.org/officeDocument/2006/relationships" id="261" r:id="Rfba199f0e0594360"/>
    <p:sldId xmlns:r="http://schemas.openxmlformats.org/officeDocument/2006/relationships" id="262" r:id="R9de96f6a61bd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4f7e9ace64ebe" /><Relationship Type="http://schemas.openxmlformats.org/officeDocument/2006/relationships/slide" Target="/ppt/slides/slide1.xml" Id="R3a8be9bbcd0a4af0" /><Relationship Type="http://schemas.openxmlformats.org/officeDocument/2006/relationships/slide" Target="/ppt/slides/slide2.xml" Id="R1d077d734fef45d0" /><Relationship Type="http://schemas.openxmlformats.org/officeDocument/2006/relationships/slide" Target="/ppt/slides/slide3.xml" Id="R39c5e9f93d61461a" /><Relationship Type="http://schemas.openxmlformats.org/officeDocument/2006/relationships/slide" Target="/ppt/slides/slide4.xml" Id="R7e9ae23b1bf448c6" /><Relationship Type="http://schemas.openxmlformats.org/officeDocument/2006/relationships/slide" Target="/ppt/slides/slide5.xml" Id="Rbef8fd61aae140d8" /><Relationship Type="http://schemas.openxmlformats.org/officeDocument/2006/relationships/slide" Target="/ppt/slides/slide6.xml" Id="Rfba199f0e0594360" /><Relationship Type="http://schemas.openxmlformats.org/officeDocument/2006/relationships/slide" Target="/ppt/slides/slide7.xml" Id="R9de96f6a61bd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9eaf3240c4b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6ea022fc3431f" /><Relationship Type="http://schemas.openxmlformats.org/officeDocument/2006/relationships/theme" Target="/ppt/slideMasters/theme/theme1.xml" Id="Rc3e5bc1966ff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6ea022fc3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f26f76f3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31b10e094a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719703e7d44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5f2ad7ea46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ff6952d24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a7f3c2a1344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38c445479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3 841 433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2 025 741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JOHANSEN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 KLUBNES JOHANSEN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Saturnveien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979 212 445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VVS AS</a:t>
            </a:r>
          </a:p>
        </p:txBody>
      </p:sp>
    </p:spTree>
  </p:cSld>
  <p:clrMapOvr>
    <a:masterClrMapping xmlns:a="http://schemas.openxmlformats.org/drawingml/2006/main"/>
  </p:clrMapOvr>
</p:sld>
</file>