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f54f3f974214fa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883fe93e64b4d9b"/>
  </p:sldMasterIdLst>
  <p:sldIdLst>
    <p:sldId xmlns:r="http://schemas.openxmlformats.org/officeDocument/2006/relationships" id="256" r:id="R7ad2751661e744a5"/>
    <p:sldId xmlns:r="http://schemas.openxmlformats.org/officeDocument/2006/relationships" id="257" r:id="Rda5006b52a664504"/>
    <p:sldId xmlns:r="http://schemas.openxmlformats.org/officeDocument/2006/relationships" id="258" r:id="Rd5aecf09bdf041a9"/>
    <p:sldId xmlns:r="http://schemas.openxmlformats.org/officeDocument/2006/relationships" id="259" r:id="R4d233adc90734849"/>
    <p:sldId xmlns:r="http://schemas.openxmlformats.org/officeDocument/2006/relationships" id="260" r:id="Rd5b7439403be4e09"/>
    <p:sldId xmlns:r="http://schemas.openxmlformats.org/officeDocument/2006/relationships" id="261" r:id="R24a5c5ad65f44c22"/>
    <p:sldId xmlns:r="http://schemas.openxmlformats.org/officeDocument/2006/relationships" id="262" r:id="Rfa5a65b7da7b4ef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83fe93e64b4d9b" /><Relationship Type="http://schemas.openxmlformats.org/officeDocument/2006/relationships/slide" Target="/ppt/slides/slide1.xml" Id="R7ad2751661e744a5" /><Relationship Type="http://schemas.openxmlformats.org/officeDocument/2006/relationships/slide" Target="/ppt/slides/slide2.xml" Id="Rda5006b52a664504" /><Relationship Type="http://schemas.openxmlformats.org/officeDocument/2006/relationships/slide" Target="/ppt/slides/slide3.xml" Id="Rd5aecf09bdf041a9" /><Relationship Type="http://schemas.openxmlformats.org/officeDocument/2006/relationships/slide" Target="/ppt/slides/slide4.xml" Id="R4d233adc90734849" /><Relationship Type="http://schemas.openxmlformats.org/officeDocument/2006/relationships/slide" Target="/ppt/slides/slide5.xml" Id="Rd5b7439403be4e09" /><Relationship Type="http://schemas.openxmlformats.org/officeDocument/2006/relationships/slide" Target="/ppt/slides/slide6.xml" Id="R24a5c5ad65f44c22" /><Relationship Type="http://schemas.openxmlformats.org/officeDocument/2006/relationships/slide" Target="/ppt/slides/slide7.xml" Id="Rfa5a65b7da7b4ef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bb1e58eb22429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95f6cd2ebf4f8e" /><Relationship Type="http://schemas.openxmlformats.org/officeDocument/2006/relationships/theme" Target="/ppt/slideMasters/theme/theme1.xml" Id="Rc1c38b0f5df842a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b95f6cd2ebf4f8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759954553d4f5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69edb5c73a446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b809c7e05649d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e2bab2816e484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5864935e6c4d5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40c1dd3df84ad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c04bb9fe43410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NUMERO CONSULTANTS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NUMERO CONSULTANTS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NUMERO CONSULTANTS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NUMERO CONSULTANTS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NUMERO CONSULTANTS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NUMERO CONSULTANTS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13 138 369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561 484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527 495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688 873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3 541 636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NUMERO CONSULTANTS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SLETTEDAL TORBJØRN MARIUS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NUMERO CONSULTANTS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Tollbugata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6002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16 10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torbjorn@numero.no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979 202 067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NUMERO CONSULTANTS AS</a:t>
            </a:r>
          </a:p>
        </p:txBody>
      </p:sp>
    </p:spTree>
  </p:cSld>
  <p:clrMapOvr>
    <a:masterClrMapping xmlns:a="http://schemas.openxmlformats.org/drawingml/2006/main"/>
  </p:clrMapOvr>
</p:sld>
</file>