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2f0d4a75a247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5317b37fd04087"/>
  </p:sldMasterIdLst>
  <p:sldIdLst>
    <p:sldId xmlns:r="http://schemas.openxmlformats.org/officeDocument/2006/relationships" id="256" r:id="Rcf25e165c8924c3e"/>
    <p:sldId xmlns:r="http://schemas.openxmlformats.org/officeDocument/2006/relationships" id="257" r:id="Reded10cd663c4f10"/>
    <p:sldId xmlns:r="http://schemas.openxmlformats.org/officeDocument/2006/relationships" id="258" r:id="R33afec48904a446f"/>
    <p:sldId xmlns:r="http://schemas.openxmlformats.org/officeDocument/2006/relationships" id="259" r:id="R8328198a0ae344a2"/>
    <p:sldId xmlns:r="http://schemas.openxmlformats.org/officeDocument/2006/relationships" id="260" r:id="Rbba9b5c80e5e4968"/>
    <p:sldId xmlns:r="http://schemas.openxmlformats.org/officeDocument/2006/relationships" id="261" r:id="Rc7aafc4f44b54c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5317b37fd04087" /><Relationship Type="http://schemas.openxmlformats.org/officeDocument/2006/relationships/slide" Target="/ppt/slides/slide1.xml" Id="Rcf25e165c8924c3e" /><Relationship Type="http://schemas.openxmlformats.org/officeDocument/2006/relationships/slide" Target="/ppt/slides/slide2.xml" Id="Reded10cd663c4f10" /><Relationship Type="http://schemas.openxmlformats.org/officeDocument/2006/relationships/slide" Target="/ppt/slides/slide3.xml" Id="R33afec48904a446f" /><Relationship Type="http://schemas.openxmlformats.org/officeDocument/2006/relationships/slide" Target="/ppt/slides/slide4.xml" Id="R8328198a0ae344a2" /><Relationship Type="http://schemas.openxmlformats.org/officeDocument/2006/relationships/slide" Target="/ppt/slides/slide5.xml" Id="Rbba9b5c80e5e4968" /><Relationship Type="http://schemas.openxmlformats.org/officeDocument/2006/relationships/slide" Target="/ppt/slides/slide6.xml" Id="Rc7aafc4f44b54c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72a81d08fb45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07b6d97894fde" /><Relationship Type="http://schemas.openxmlformats.org/officeDocument/2006/relationships/theme" Target="/ppt/slideMasters/theme/theme1.xml" Id="Rbe9237c79e714c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707b6d97894f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2c80c7c0642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c015b5efd4e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691f686e148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80a1c0d9f45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4b43dc40045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aefee533544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GARUDA SERVICE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GARUDA SERVICE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GARUDA SERVICE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GARUDA SERVICE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GARUDA SERVICE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GARUDA SERVICE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309 996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321 713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GARUDA SERVICE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979 186 142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GARUDA SERVICE NORGE AS</a:t>
            </a:r>
          </a:p>
        </p:txBody>
      </p:sp>
    </p:spTree>
  </p:cSld>
  <p:clrMapOvr>
    <a:masterClrMapping xmlns:a="http://schemas.openxmlformats.org/drawingml/2006/main"/>
  </p:clrMapOvr>
</p:sld>
</file>