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ffca0e812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ebc2967ba4b8c"/>
  </p:sldMasterIdLst>
  <p:sldIdLst>
    <p:sldId xmlns:r="http://schemas.openxmlformats.org/officeDocument/2006/relationships" id="256" r:id="R9018d339ffcb4027"/>
    <p:sldId xmlns:r="http://schemas.openxmlformats.org/officeDocument/2006/relationships" id="257" r:id="R7b674ba0159843d0"/>
    <p:sldId xmlns:r="http://schemas.openxmlformats.org/officeDocument/2006/relationships" id="258" r:id="R1588927a1a9140cd"/>
    <p:sldId xmlns:r="http://schemas.openxmlformats.org/officeDocument/2006/relationships" id="259" r:id="R5c921ac643f24aac"/>
    <p:sldId xmlns:r="http://schemas.openxmlformats.org/officeDocument/2006/relationships" id="260" r:id="Rd935874056e64c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ebc2967ba4b8c" /><Relationship Type="http://schemas.openxmlformats.org/officeDocument/2006/relationships/slide" Target="/ppt/slides/slide1.xml" Id="R9018d339ffcb4027" /><Relationship Type="http://schemas.openxmlformats.org/officeDocument/2006/relationships/slide" Target="/ppt/slides/slide2.xml" Id="R7b674ba0159843d0" /><Relationship Type="http://schemas.openxmlformats.org/officeDocument/2006/relationships/slide" Target="/ppt/slides/slide3.xml" Id="R1588927a1a9140cd" /><Relationship Type="http://schemas.openxmlformats.org/officeDocument/2006/relationships/slide" Target="/ppt/slides/slide4.xml" Id="R5c921ac643f24aac" /><Relationship Type="http://schemas.openxmlformats.org/officeDocument/2006/relationships/slide" Target="/ppt/slides/slide5.xml" Id="Rd935874056e64c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475890de8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9864496b34379" /><Relationship Type="http://schemas.openxmlformats.org/officeDocument/2006/relationships/theme" Target="/ppt/slideMasters/theme/theme1.xml" Id="Rbeaa3fa8daf4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19864496b343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01d3f9f4748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32b487386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a07d2a596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ce5774dee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fffecb14048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PELESERVICE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979 181 728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