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6fa206cf874e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7af5e58bbd4074"/>
  </p:sldMasterIdLst>
  <p:sldIdLst>
    <p:sldId xmlns:r="http://schemas.openxmlformats.org/officeDocument/2006/relationships" id="256" r:id="R0e867f395dc54a2c"/>
    <p:sldId xmlns:r="http://schemas.openxmlformats.org/officeDocument/2006/relationships" id="257" r:id="R7a1b3a8b24a846ad"/>
    <p:sldId xmlns:r="http://schemas.openxmlformats.org/officeDocument/2006/relationships" id="258" r:id="R710128fa35c84840"/>
    <p:sldId xmlns:r="http://schemas.openxmlformats.org/officeDocument/2006/relationships" id="259" r:id="R5323b0c7fcb446cb"/>
    <p:sldId xmlns:r="http://schemas.openxmlformats.org/officeDocument/2006/relationships" id="260" r:id="Rdbe5c19c40af48d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7af5e58bbd4074" /><Relationship Type="http://schemas.openxmlformats.org/officeDocument/2006/relationships/slide" Target="/ppt/slides/slide1.xml" Id="R0e867f395dc54a2c" /><Relationship Type="http://schemas.openxmlformats.org/officeDocument/2006/relationships/slide" Target="/ppt/slides/slide2.xml" Id="R7a1b3a8b24a846ad" /><Relationship Type="http://schemas.openxmlformats.org/officeDocument/2006/relationships/slide" Target="/ppt/slides/slide3.xml" Id="R710128fa35c84840" /><Relationship Type="http://schemas.openxmlformats.org/officeDocument/2006/relationships/slide" Target="/ppt/slides/slide4.xml" Id="R5323b0c7fcb446cb" /><Relationship Type="http://schemas.openxmlformats.org/officeDocument/2006/relationships/slide" Target="/ppt/slides/slide5.xml" Id="Rdbe5c19c40af48d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ada7343d5f47f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4dcdfadd63442e" /><Relationship Type="http://schemas.openxmlformats.org/officeDocument/2006/relationships/theme" Target="/ppt/slideMasters/theme/theme1.xml" Id="R462e464a4b1d44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34dcdfadd6344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bebcc6823341b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8df91b28f9416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82c7cd1036495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90bdc6694949c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92002eaa0b4d3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HAUGESUND BILSENTER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HAUGESUND BILSENTER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HAUGESUND BILSENTER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HAUGESUND BILSENTER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HAUGESUND BILSENTER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HAUGESUND BILSENTER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979 178 174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HAUGESUND BILSENTER AS</a:t>
            </a:r>
          </a:p>
        </p:txBody>
      </p:sp>
    </p:spTree>
  </p:cSld>
  <p:clrMapOvr>
    <a:masterClrMapping xmlns:a="http://schemas.openxmlformats.org/drawingml/2006/main"/>
  </p:clrMapOvr>
</p:sld>
</file>