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37080bf58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3e0d75f56447b"/>
  </p:sldMasterIdLst>
  <p:sldIdLst>
    <p:sldId xmlns:r="http://schemas.openxmlformats.org/officeDocument/2006/relationships" id="256" r:id="R9346902932a14b47"/>
    <p:sldId xmlns:r="http://schemas.openxmlformats.org/officeDocument/2006/relationships" id="257" r:id="Rde99130cdd6d404d"/>
    <p:sldId xmlns:r="http://schemas.openxmlformats.org/officeDocument/2006/relationships" id="258" r:id="R775060a0034f436b"/>
    <p:sldId xmlns:r="http://schemas.openxmlformats.org/officeDocument/2006/relationships" id="259" r:id="R36672ec0205a4f20"/>
    <p:sldId xmlns:r="http://schemas.openxmlformats.org/officeDocument/2006/relationships" id="260" r:id="Rd88409a00d254395"/>
    <p:sldId xmlns:r="http://schemas.openxmlformats.org/officeDocument/2006/relationships" id="261" r:id="Rcb5d07d180b04d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3e0d75f56447b" /><Relationship Type="http://schemas.openxmlformats.org/officeDocument/2006/relationships/slide" Target="/ppt/slides/slide1.xml" Id="R9346902932a14b47" /><Relationship Type="http://schemas.openxmlformats.org/officeDocument/2006/relationships/slide" Target="/ppt/slides/slide2.xml" Id="Rde99130cdd6d404d" /><Relationship Type="http://schemas.openxmlformats.org/officeDocument/2006/relationships/slide" Target="/ppt/slides/slide3.xml" Id="R775060a0034f436b" /><Relationship Type="http://schemas.openxmlformats.org/officeDocument/2006/relationships/slide" Target="/ppt/slides/slide4.xml" Id="R36672ec0205a4f20" /><Relationship Type="http://schemas.openxmlformats.org/officeDocument/2006/relationships/slide" Target="/ppt/slides/slide5.xml" Id="Rd88409a00d254395" /><Relationship Type="http://schemas.openxmlformats.org/officeDocument/2006/relationships/slide" Target="/ppt/slides/slide6.xml" Id="Rcb5d07d180b04d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5337dd638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519ffbfe84f36" /><Relationship Type="http://schemas.openxmlformats.org/officeDocument/2006/relationships/theme" Target="/ppt/slideMasters/theme/theme1.xml" Id="R5a2422bfe0d74f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519ffbfe8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5a4b9f0f9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afb0b78e340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00ca4dc945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c536934ce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bc2d27c2448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dd9c1aafa48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Wenztelsvei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81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979 177 461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INVEST AS</a:t>
            </a:r>
          </a:p>
        </p:txBody>
      </p:sp>
    </p:spTree>
  </p:cSld>
  <p:clrMapOvr>
    <a:masterClrMapping xmlns:a="http://schemas.openxmlformats.org/drawingml/2006/main"/>
  </p:clrMapOvr>
</p:sld>
</file>