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224f8b75c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5a95a71d348cd"/>
  </p:sldMasterIdLst>
  <p:sldIdLst>
    <p:sldId xmlns:r="http://schemas.openxmlformats.org/officeDocument/2006/relationships" id="256" r:id="R0419de4135f04895"/>
    <p:sldId xmlns:r="http://schemas.openxmlformats.org/officeDocument/2006/relationships" id="257" r:id="Rcdf8831149e9437c"/>
    <p:sldId xmlns:r="http://schemas.openxmlformats.org/officeDocument/2006/relationships" id="258" r:id="R9412bdf987c04b5f"/>
    <p:sldId xmlns:r="http://schemas.openxmlformats.org/officeDocument/2006/relationships" id="259" r:id="R8a8eac01b1ec49bf"/>
    <p:sldId xmlns:r="http://schemas.openxmlformats.org/officeDocument/2006/relationships" id="260" r:id="R172a57e1d9f3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5a95a71d348cd" /><Relationship Type="http://schemas.openxmlformats.org/officeDocument/2006/relationships/slide" Target="/ppt/slides/slide1.xml" Id="R0419de4135f04895" /><Relationship Type="http://schemas.openxmlformats.org/officeDocument/2006/relationships/slide" Target="/ppt/slides/slide2.xml" Id="Rcdf8831149e9437c" /><Relationship Type="http://schemas.openxmlformats.org/officeDocument/2006/relationships/slide" Target="/ppt/slides/slide3.xml" Id="R9412bdf987c04b5f" /><Relationship Type="http://schemas.openxmlformats.org/officeDocument/2006/relationships/slide" Target="/ppt/slides/slide4.xml" Id="R8a8eac01b1ec49bf" /><Relationship Type="http://schemas.openxmlformats.org/officeDocument/2006/relationships/slide" Target="/ppt/slides/slide5.xml" Id="R172a57e1d9f3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e6d97ceb2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4672c2ec4445" /><Relationship Type="http://schemas.openxmlformats.org/officeDocument/2006/relationships/theme" Target="/ppt/slideMasters/theme/theme1.xml" Id="R864d81680da842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e4672c2ec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cd6be601f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b029c363f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47ace38f34d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bd7a13bdc4f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d00a25a5e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TANAMERA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TANAMERA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TANAMERA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TANAMERA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TANAMERA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TANAMERA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979 159 145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TANAMERA AS</a:t>
            </a:r>
          </a:p>
        </p:txBody>
      </p:sp>
    </p:spTree>
  </p:cSld>
  <p:clrMapOvr>
    <a:masterClrMapping xmlns:a="http://schemas.openxmlformats.org/drawingml/2006/main"/>
  </p:clrMapOvr>
</p:sld>
</file>