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18d8f5f29945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6906a90e444cd6"/>
  </p:sldMasterIdLst>
  <p:sldIdLst>
    <p:sldId xmlns:r="http://schemas.openxmlformats.org/officeDocument/2006/relationships" id="256" r:id="R8c959cdc45ef4607"/>
    <p:sldId xmlns:r="http://schemas.openxmlformats.org/officeDocument/2006/relationships" id="257" r:id="R03f0926a196e46c7"/>
    <p:sldId xmlns:r="http://schemas.openxmlformats.org/officeDocument/2006/relationships" id="258" r:id="Rcc1d7f3ce3d04f25"/>
    <p:sldId xmlns:r="http://schemas.openxmlformats.org/officeDocument/2006/relationships" id="259" r:id="R51cf949964994065"/>
    <p:sldId xmlns:r="http://schemas.openxmlformats.org/officeDocument/2006/relationships" id="260" r:id="R754d0c92ee5845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6906a90e444cd6" /><Relationship Type="http://schemas.openxmlformats.org/officeDocument/2006/relationships/slide" Target="/ppt/slides/slide1.xml" Id="R8c959cdc45ef4607" /><Relationship Type="http://schemas.openxmlformats.org/officeDocument/2006/relationships/slide" Target="/ppt/slides/slide2.xml" Id="R03f0926a196e46c7" /><Relationship Type="http://schemas.openxmlformats.org/officeDocument/2006/relationships/slide" Target="/ppt/slides/slide3.xml" Id="Rcc1d7f3ce3d04f25" /><Relationship Type="http://schemas.openxmlformats.org/officeDocument/2006/relationships/slide" Target="/ppt/slides/slide4.xml" Id="R51cf949964994065" /><Relationship Type="http://schemas.openxmlformats.org/officeDocument/2006/relationships/slide" Target="/ppt/slides/slide5.xml" Id="R754d0c92ee5845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55f37c86a04f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e348f8ec724371" /><Relationship Type="http://schemas.openxmlformats.org/officeDocument/2006/relationships/theme" Target="/ppt/slideMasters/theme/theme1.xml" Id="R1e4416da505849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e348f8ec7243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520f14e8af49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5039b3c4b24c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e96d9c053c4d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c7721741b146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e31a0b2b2e4f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RØSTAD OG SØNN ANS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RØSTAD OG SØNN ANS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RØSTAD OG SØNN ANS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RØSTAD OG SØNN ANS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RØSTAD OG SØNN ANS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RØSTAD OG SØNN ANS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979 126 409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RØSTAD OG SØNN ANS</a:t>
            </a:r>
          </a:p>
        </p:txBody>
      </p:sp>
    </p:spTree>
  </p:cSld>
  <p:clrMapOvr>
    <a:masterClrMapping xmlns:a="http://schemas.openxmlformats.org/drawingml/2006/main"/>
  </p:clrMapOvr>
</p:sld>
</file>