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f40a8b1ad549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a5d1d774274f10"/>
  </p:sldMasterIdLst>
  <p:sldIdLst>
    <p:sldId xmlns:r="http://schemas.openxmlformats.org/officeDocument/2006/relationships" id="256" r:id="Raecc7ee916144f61"/>
    <p:sldId xmlns:r="http://schemas.openxmlformats.org/officeDocument/2006/relationships" id="257" r:id="Rbfb98da86a8a4a29"/>
    <p:sldId xmlns:r="http://schemas.openxmlformats.org/officeDocument/2006/relationships" id="258" r:id="R24c523069abf4c58"/>
    <p:sldId xmlns:r="http://schemas.openxmlformats.org/officeDocument/2006/relationships" id="259" r:id="Rc20f34fcaee241ce"/>
    <p:sldId xmlns:r="http://schemas.openxmlformats.org/officeDocument/2006/relationships" id="260" r:id="Rd2edab8656144204"/>
    <p:sldId xmlns:r="http://schemas.openxmlformats.org/officeDocument/2006/relationships" id="261" r:id="R7c68846e14dd485c"/>
    <p:sldId xmlns:r="http://schemas.openxmlformats.org/officeDocument/2006/relationships" id="262" r:id="Rd794320874fc4d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a5d1d774274f10" /><Relationship Type="http://schemas.openxmlformats.org/officeDocument/2006/relationships/slide" Target="/ppt/slides/slide1.xml" Id="Raecc7ee916144f61" /><Relationship Type="http://schemas.openxmlformats.org/officeDocument/2006/relationships/slide" Target="/ppt/slides/slide2.xml" Id="Rbfb98da86a8a4a29" /><Relationship Type="http://schemas.openxmlformats.org/officeDocument/2006/relationships/slide" Target="/ppt/slides/slide3.xml" Id="R24c523069abf4c58" /><Relationship Type="http://schemas.openxmlformats.org/officeDocument/2006/relationships/slide" Target="/ppt/slides/slide4.xml" Id="Rc20f34fcaee241ce" /><Relationship Type="http://schemas.openxmlformats.org/officeDocument/2006/relationships/slide" Target="/ppt/slides/slide5.xml" Id="Rd2edab8656144204" /><Relationship Type="http://schemas.openxmlformats.org/officeDocument/2006/relationships/slide" Target="/ppt/slides/slide6.xml" Id="R7c68846e14dd485c" /><Relationship Type="http://schemas.openxmlformats.org/officeDocument/2006/relationships/slide" Target="/ppt/slides/slide7.xml" Id="Rd794320874fc4d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55363365f48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710bad6f84f57" /><Relationship Type="http://schemas.openxmlformats.org/officeDocument/2006/relationships/theme" Target="/ppt/slideMasters/theme/theme1.xml" Id="R94bb806d9cf24c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710bad6f84f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7e08519f44d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8fec44c444c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a1ad452c8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13043b4aa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a24ad496a41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bc3153ca40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f320708fc47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SAJACO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SAJACO NORDIC AS ble etablert [år] og holder til i Tistedal.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145 547 056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28 199 064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22 551 553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70 235 027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119 590 851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JANIC &amp; CARLO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Høstbakken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1793 Tistedal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64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fakturano@sajaconordic.com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SAJACO NORDIC AS</a:t>
            </a:r>
          </a:p>
        </p:txBody>
      </p:sp>
    </p:spTree>
  </p:cSld>
  <p:clrMapOvr>
    <a:masterClrMapping xmlns:a="http://schemas.openxmlformats.org/drawingml/2006/main"/>
  </p:clrMapOvr>
</p:sld>
</file>