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42974c2041043b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756dcf5a4434d2a"/>
  </p:sldMasterIdLst>
  <p:sldIdLst>
    <p:sldId xmlns:r="http://schemas.openxmlformats.org/officeDocument/2006/relationships" id="256" r:id="Refb1c1a8fd2a4c22"/>
    <p:sldId xmlns:r="http://schemas.openxmlformats.org/officeDocument/2006/relationships" id="257" r:id="R4fe4ad241c8a4097"/>
    <p:sldId xmlns:r="http://schemas.openxmlformats.org/officeDocument/2006/relationships" id="258" r:id="R2d1683e1f2b64be0"/>
    <p:sldId xmlns:r="http://schemas.openxmlformats.org/officeDocument/2006/relationships" id="259" r:id="R40dda6095242458e"/>
    <p:sldId xmlns:r="http://schemas.openxmlformats.org/officeDocument/2006/relationships" id="260" r:id="Rcf96105b3103441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756dcf5a4434d2a" /><Relationship Type="http://schemas.openxmlformats.org/officeDocument/2006/relationships/slide" Target="/ppt/slides/slide1.xml" Id="Refb1c1a8fd2a4c22" /><Relationship Type="http://schemas.openxmlformats.org/officeDocument/2006/relationships/slide" Target="/ppt/slides/slide2.xml" Id="R4fe4ad241c8a4097" /><Relationship Type="http://schemas.openxmlformats.org/officeDocument/2006/relationships/slide" Target="/ppt/slides/slide3.xml" Id="R2d1683e1f2b64be0" /><Relationship Type="http://schemas.openxmlformats.org/officeDocument/2006/relationships/slide" Target="/ppt/slides/slide4.xml" Id="R40dda6095242458e" /><Relationship Type="http://schemas.openxmlformats.org/officeDocument/2006/relationships/slide" Target="/ppt/slides/slide5.xml" Id="Rcf96105b3103441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95ef6503bec4e8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152f00996d4522" /><Relationship Type="http://schemas.openxmlformats.org/officeDocument/2006/relationships/theme" Target="/ppt/slideMasters/theme/theme1.xml" Id="R296b98d5240745c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2152f00996d452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a98ac3315e48b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731ee5c61240d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7b4a6a82bb40b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2a0a495a744cc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eefa4d8d4b408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DUVAL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DUVAL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DUVAL EIENDOM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DUVAL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DUVAL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DUVAL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978 711 073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DUVAL EIENDOM AS</a:t>
            </a:r>
          </a:p>
        </p:txBody>
      </p:sp>
    </p:spTree>
  </p:cSld>
  <p:clrMapOvr>
    <a:masterClrMapping xmlns:a="http://schemas.openxmlformats.org/drawingml/2006/main"/>
  </p:clrMapOvr>
</p:sld>
</file>