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b6972c64584f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2751272ced4dd8"/>
  </p:sldMasterIdLst>
  <p:sldIdLst>
    <p:sldId xmlns:r="http://schemas.openxmlformats.org/officeDocument/2006/relationships" id="256" r:id="Re751e96eb58947cd"/>
    <p:sldId xmlns:r="http://schemas.openxmlformats.org/officeDocument/2006/relationships" id="257" r:id="R107765338b2a4575"/>
    <p:sldId xmlns:r="http://schemas.openxmlformats.org/officeDocument/2006/relationships" id="258" r:id="R47fbe3d643a64678"/>
    <p:sldId xmlns:r="http://schemas.openxmlformats.org/officeDocument/2006/relationships" id="259" r:id="R9b4d4cf9831e4569"/>
    <p:sldId xmlns:r="http://schemas.openxmlformats.org/officeDocument/2006/relationships" id="260" r:id="Rcc9726f3c92d45f0"/>
    <p:sldId xmlns:r="http://schemas.openxmlformats.org/officeDocument/2006/relationships" id="261" r:id="Rc397da0e8f644a7c"/>
    <p:sldId xmlns:r="http://schemas.openxmlformats.org/officeDocument/2006/relationships" id="262" r:id="R7e6ae1e74eaf42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2751272ced4dd8" /><Relationship Type="http://schemas.openxmlformats.org/officeDocument/2006/relationships/slide" Target="/ppt/slides/slide1.xml" Id="Re751e96eb58947cd" /><Relationship Type="http://schemas.openxmlformats.org/officeDocument/2006/relationships/slide" Target="/ppt/slides/slide2.xml" Id="R107765338b2a4575" /><Relationship Type="http://schemas.openxmlformats.org/officeDocument/2006/relationships/slide" Target="/ppt/slides/slide3.xml" Id="R47fbe3d643a64678" /><Relationship Type="http://schemas.openxmlformats.org/officeDocument/2006/relationships/slide" Target="/ppt/slides/slide4.xml" Id="R9b4d4cf9831e4569" /><Relationship Type="http://schemas.openxmlformats.org/officeDocument/2006/relationships/slide" Target="/ppt/slides/slide5.xml" Id="Rcc9726f3c92d45f0" /><Relationship Type="http://schemas.openxmlformats.org/officeDocument/2006/relationships/slide" Target="/ppt/slides/slide6.xml" Id="Rc397da0e8f644a7c" /><Relationship Type="http://schemas.openxmlformats.org/officeDocument/2006/relationships/slide" Target="/ppt/slides/slide7.xml" Id="R7e6ae1e74eaf42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636421322648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4873d95594971" /><Relationship Type="http://schemas.openxmlformats.org/officeDocument/2006/relationships/theme" Target="/ppt/slideMasters/theme/theme1.xml" Id="Rc194db2ea12c46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94873d955949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b455978d64e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41efbdb904b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e5b41b61d42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ba4b43f9742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94a3aa1cb48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13168df0d344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8e2e97db549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OJADA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OJADA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OJADA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OJADA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OJADA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OJADA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−2 532 255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−6 917 177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−10 896 522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417 851 814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418 986 600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OJADA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SAYONARA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OJADA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978 698 549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OJADA AS</a:t>
            </a:r>
          </a:p>
        </p:txBody>
      </p:sp>
    </p:spTree>
  </p:cSld>
  <p:clrMapOvr>
    <a:masterClrMapping xmlns:a="http://schemas.openxmlformats.org/drawingml/2006/main"/>
  </p:clrMapOvr>
</p:sld>
</file>