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e12c82e1885416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c7f119e4c244d1f"/>
  </p:sldMasterIdLst>
  <p:sldIdLst>
    <p:sldId xmlns:r="http://schemas.openxmlformats.org/officeDocument/2006/relationships" id="256" r:id="Rd593482f35fb4e1a"/>
    <p:sldId xmlns:r="http://schemas.openxmlformats.org/officeDocument/2006/relationships" id="257" r:id="R1ca7cef91b4f4bc0"/>
    <p:sldId xmlns:r="http://schemas.openxmlformats.org/officeDocument/2006/relationships" id="258" r:id="R6d28c3788724483b"/>
    <p:sldId xmlns:r="http://schemas.openxmlformats.org/officeDocument/2006/relationships" id="259" r:id="R1f506d5a26f14a0f"/>
    <p:sldId xmlns:r="http://schemas.openxmlformats.org/officeDocument/2006/relationships" id="260" r:id="R66a93d4b59d64d8e"/>
    <p:sldId xmlns:r="http://schemas.openxmlformats.org/officeDocument/2006/relationships" id="261" r:id="R727b22853f634fb1"/>
    <p:sldId xmlns:r="http://schemas.openxmlformats.org/officeDocument/2006/relationships" id="262" r:id="R0db8838927524a1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c7f119e4c244d1f" /><Relationship Type="http://schemas.openxmlformats.org/officeDocument/2006/relationships/slide" Target="/ppt/slides/slide1.xml" Id="Rd593482f35fb4e1a" /><Relationship Type="http://schemas.openxmlformats.org/officeDocument/2006/relationships/slide" Target="/ppt/slides/slide2.xml" Id="R1ca7cef91b4f4bc0" /><Relationship Type="http://schemas.openxmlformats.org/officeDocument/2006/relationships/slide" Target="/ppt/slides/slide3.xml" Id="R6d28c3788724483b" /><Relationship Type="http://schemas.openxmlformats.org/officeDocument/2006/relationships/slide" Target="/ppt/slides/slide4.xml" Id="R1f506d5a26f14a0f" /><Relationship Type="http://schemas.openxmlformats.org/officeDocument/2006/relationships/slide" Target="/ppt/slides/slide5.xml" Id="R66a93d4b59d64d8e" /><Relationship Type="http://schemas.openxmlformats.org/officeDocument/2006/relationships/slide" Target="/ppt/slides/slide6.xml" Id="R727b22853f634fb1" /><Relationship Type="http://schemas.openxmlformats.org/officeDocument/2006/relationships/slide" Target="/ppt/slides/slide7.xml" Id="R0db8838927524a1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bcf971da8c34f6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b872bb4480441b" /><Relationship Type="http://schemas.openxmlformats.org/officeDocument/2006/relationships/theme" Target="/ppt/slideMasters/theme/theme1.xml" Id="Rbc46d3ad527a426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3b872bb4480441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e8841eb4774bd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d0eac0965044a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07d1acb1034b6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1fb662dac64e9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0659dee717434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b443e5dc074a9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4ea81ab567470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HARSTAD ZOO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HARSTAD ZOO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HARSTAD ZOO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HARSTAD ZOO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HARSTAD ZOO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HARSTAD ZOO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2023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2 243 158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35 431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3 436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226 492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772 668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HARSTAD ZOO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LABOREMUS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HARSTAD ZOO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978 695 817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HARSTAD ZOO AS</a:t>
            </a:r>
          </a:p>
        </p:txBody>
      </p:sp>
    </p:spTree>
  </p:cSld>
  <p:clrMapOvr>
    <a:masterClrMapping xmlns:a="http://schemas.openxmlformats.org/drawingml/2006/main"/>
  </p:clrMapOvr>
</p:sld>
</file>