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1baac40f47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65a4ab6a24fbd"/>
  </p:sldMasterIdLst>
  <p:sldIdLst>
    <p:sldId xmlns:r="http://schemas.openxmlformats.org/officeDocument/2006/relationships" id="256" r:id="R3445a0c00cce4a1a"/>
    <p:sldId xmlns:r="http://schemas.openxmlformats.org/officeDocument/2006/relationships" id="257" r:id="R8fe907ff02854023"/>
    <p:sldId xmlns:r="http://schemas.openxmlformats.org/officeDocument/2006/relationships" id="258" r:id="R7a84ecea04794367"/>
    <p:sldId xmlns:r="http://schemas.openxmlformats.org/officeDocument/2006/relationships" id="259" r:id="Re8617a0f10584f2e"/>
    <p:sldId xmlns:r="http://schemas.openxmlformats.org/officeDocument/2006/relationships" id="260" r:id="R94657c6ada394c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65a4ab6a24fbd" /><Relationship Type="http://schemas.openxmlformats.org/officeDocument/2006/relationships/slide" Target="/ppt/slides/slide1.xml" Id="R3445a0c00cce4a1a" /><Relationship Type="http://schemas.openxmlformats.org/officeDocument/2006/relationships/slide" Target="/ppt/slides/slide2.xml" Id="R8fe907ff02854023" /><Relationship Type="http://schemas.openxmlformats.org/officeDocument/2006/relationships/slide" Target="/ppt/slides/slide3.xml" Id="R7a84ecea04794367" /><Relationship Type="http://schemas.openxmlformats.org/officeDocument/2006/relationships/slide" Target="/ppt/slides/slide4.xml" Id="Re8617a0f10584f2e" /><Relationship Type="http://schemas.openxmlformats.org/officeDocument/2006/relationships/slide" Target="/ppt/slides/slide5.xml" Id="R94657c6ada394c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99f714e2b46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f272b1b44905" /><Relationship Type="http://schemas.openxmlformats.org/officeDocument/2006/relationships/theme" Target="/ppt/slideMasters/theme/theme1.xml" Id="R2d980f834b4f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8f272b1b4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d1c3f117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ae779dcb6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5689034f8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9e554bfd2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e0060ab15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ASKIM GRAFIX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GRAFIX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 GRAFIX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GRAFIX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GRAFIX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GRAFIX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978 695 787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GRAFIX AS</a:t>
            </a:r>
          </a:p>
        </p:txBody>
      </p:sp>
    </p:spTree>
  </p:cSld>
  <p:clrMapOvr>
    <a:masterClrMapping xmlns:a="http://schemas.openxmlformats.org/drawingml/2006/main"/>
  </p:clrMapOvr>
</p:sld>
</file>