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6e69ed07746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5c0778470417a"/>
  </p:sldMasterIdLst>
  <p:sldIdLst>
    <p:sldId xmlns:r="http://schemas.openxmlformats.org/officeDocument/2006/relationships" id="256" r:id="R5a9f3f81dd1344d0"/>
    <p:sldId xmlns:r="http://schemas.openxmlformats.org/officeDocument/2006/relationships" id="257" r:id="Rd4a1ef9dbfd84dfe"/>
    <p:sldId xmlns:r="http://schemas.openxmlformats.org/officeDocument/2006/relationships" id="258" r:id="Rba66e8a6aa9f4897"/>
    <p:sldId xmlns:r="http://schemas.openxmlformats.org/officeDocument/2006/relationships" id="259" r:id="R94c07086a6f14057"/>
    <p:sldId xmlns:r="http://schemas.openxmlformats.org/officeDocument/2006/relationships" id="260" r:id="R868ee3c76baf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5c0778470417a" /><Relationship Type="http://schemas.openxmlformats.org/officeDocument/2006/relationships/slide" Target="/ppt/slides/slide1.xml" Id="R5a9f3f81dd1344d0" /><Relationship Type="http://schemas.openxmlformats.org/officeDocument/2006/relationships/slide" Target="/ppt/slides/slide2.xml" Id="Rd4a1ef9dbfd84dfe" /><Relationship Type="http://schemas.openxmlformats.org/officeDocument/2006/relationships/slide" Target="/ppt/slides/slide3.xml" Id="Rba66e8a6aa9f4897" /><Relationship Type="http://schemas.openxmlformats.org/officeDocument/2006/relationships/slide" Target="/ppt/slides/slide4.xml" Id="R94c07086a6f14057" /><Relationship Type="http://schemas.openxmlformats.org/officeDocument/2006/relationships/slide" Target="/ppt/slides/slide5.xml" Id="R868ee3c76baf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ef669eddc40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e46ab334e4b47" /><Relationship Type="http://schemas.openxmlformats.org/officeDocument/2006/relationships/theme" Target="/ppt/slideMasters/theme/theme1.xml" Id="Ra3ab82334152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e46ab334e4b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517e4976742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5f77e45074e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ad0dab9c34f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b6ab39df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b7d2c52184f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TBBL SERVICESENTRAL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TBBL SERVICESENTRAL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