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92069ab3ea4d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f1916d7b274c2a"/>
  </p:sldMasterIdLst>
  <p:sldIdLst>
    <p:sldId xmlns:r="http://schemas.openxmlformats.org/officeDocument/2006/relationships" id="256" r:id="Rc84be6234a2a48fd"/>
    <p:sldId xmlns:r="http://schemas.openxmlformats.org/officeDocument/2006/relationships" id="257" r:id="R25fcac82ae894c8d"/>
    <p:sldId xmlns:r="http://schemas.openxmlformats.org/officeDocument/2006/relationships" id="258" r:id="R330e492efdb24abc"/>
    <p:sldId xmlns:r="http://schemas.openxmlformats.org/officeDocument/2006/relationships" id="259" r:id="R952f3b7dd6aa4009"/>
    <p:sldId xmlns:r="http://schemas.openxmlformats.org/officeDocument/2006/relationships" id="260" r:id="R2a484182326e4e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f1916d7b274c2a" /><Relationship Type="http://schemas.openxmlformats.org/officeDocument/2006/relationships/slide" Target="/ppt/slides/slide1.xml" Id="Rc84be6234a2a48fd" /><Relationship Type="http://schemas.openxmlformats.org/officeDocument/2006/relationships/slide" Target="/ppt/slides/slide2.xml" Id="R25fcac82ae894c8d" /><Relationship Type="http://schemas.openxmlformats.org/officeDocument/2006/relationships/slide" Target="/ppt/slides/slide3.xml" Id="R330e492efdb24abc" /><Relationship Type="http://schemas.openxmlformats.org/officeDocument/2006/relationships/slide" Target="/ppt/slides/slide4.xml" Id="R952f3b7dd6aa4009" /><Relationship Type="http://schemas.openxmlformats.org/officeDocument/2006/relationships/slide" Target="/ppt/slides/slide5.xml" Id="R2a484182326e4e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4dea54943240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5eb1e69a44ca7" /><Relationship Type="http://schemas.openxmlformats.org/officeDocument/2006/relationships/theme" Target="/ppt/slideMasters/theme/theme1.xml" Id="R8b75b624e59f44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75eb1e69a44c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070c4be7c40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2cfd95f3e4a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004064d704b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ec18b289d41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39ce63ba647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OVINOR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OVINOR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978 692 672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OVINOR AS</a:t>
            </a:r>
          </a:p>
        </p:txBody>
      </p:sp>
    </p:spTree>
  </p:cSld>
  <p:clrMapOvr>
    <a:masterClrMapping xmlns:a="http://schemas.openxmlformats.org/drawingml/2006/main"/>
  </p:clrMapOvr>
</p:sld>
</file>