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c007bbac3948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604a893d234732"/>
  </p:sldMasterIdLst>
  <p:sldIdLst>
    <p:sldId xmlns:r="http://schemas.openxmlformats.org/officeDocument/2006/relationships" id="256" r:id="Rbaf920a077564da2"/>
    <p:sldId xmlns:r="http://schemas.openxmlformats.org/officeDocument/2006/relationships" id="257" r:id="R866cd9626aa341db"/>
    <p:sldId xmlns:r="http://schemas.openxmlformats.org/officeDocument/2006/relationships" id="258" r:id="R8387e0bf63ff44fa"/>
    <p:sldId xmlns:r="http://schemas.openxmlformats.org/officeDocument/2006/relationships" id="259" r:id="R75ac6bacf25d4457"/>
    <p:sldId xmlns:r="http://schemas.openxmlformats.org/officeDocument/2006/relationships" id="260" r:id="Ra727de12ddd74c82"/>
    <p:sldId xmlns:r="http://schemas.openxmlformats.org/officeDocument/2006/relationships" id="261" r:id="R280d0478e86b43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04a893d234732" /><Relationship Type="http://schemas.openxmlformats.org/officeDocument/2006/relationships/slide" Target="/ppt/slides/slide1.xml" Id="Rbaf920a077564da2" /><Relationship Type="http://schemas.openxmlformats.org/officeDocument/2006/relationships/slide" Target="/ppt/slides/slide2.xml" Id="R866cd9626aa341db" /><Relationship Type="http://schemas.openxmlformats.org/officeDocument/2006/relationships/slide" Target="/ppt/slides/slide3.xml" Id="R8387e0bf63ff44fa" /><Relationship Type="http://schemas.openxmlformats.org/officeDocument/2006/relationships/slide" Target="/ppt/slides/slide4.xml" Id="R75ac6bacf25d4457" /><Relationship Type="http://schemas.openxmlformats.org/officeDocument/2006/relationships/slide" Target="/ppt/slides/slide5.xml" Id="Ra727de12ddd74c82" /><Relationship Type="http://schemas.openxmlformats.org/officeDocument/2006/relationships/slide" Target="/ppt/slides/slide6.xml" Id="R280d0478e86b43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beeb8432347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59f9b3fa34a1d" /><Relationship Type="http://schemas.openxmlformats.org/officeDocument/2006/relationships/theme" Target="/ppt/slideMasters/theme/theme1.xml" Id="R556b2f0828614e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b59f9b3fa34a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bfd48d111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93fc7580643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73951b5974f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46f23dbb24c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fe07d13554c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b56c31fe34e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REIULF RAMSTAD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REIULF RAMSTAD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REIULF RAMSTAD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REIULF RAMSTAD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REIULF RAMSTAD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REIULF RAMSTAD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RDR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REIULF RAMSTAD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Josefines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80 84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firma@rra.no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www.ramstadarkitekter.no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978 690 793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REIULF RAMSTAD ARKITEKTER AS</a:t>
            </a:r>
          </a:p>
        </p:txBody>
      </p:sp>
    </p:spTree>
  </p:cSld>
  <p:clrMapOvr>
    <a:masterClrMapping xmlns:a="http://schemas.openxmlformats.org/drawingml/2006/main"/>
  </p:clrMapOvr>
</p:sld>
</file>