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53f0fba08741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1db498bb3a4701"/>
  </p:sldMasterIdLst>
  <p:sldIdLst>
    <p:sldId xmlns:r="http://schemas.openxmlformats.org/officeDocument/2006/relationships" id="256" r:id="Rf386de7fb73344b9"/>
    <p:sldId xmlns:r="http://schemas.openxmlformats.org/officeDocument/2006/relationships" id="257" r:id="Reaa99091808e4bfb"/>
    <p:sldId xmlns:r="http://schemas.openxmlformats.org/officeDocument/2006/relationships" id="258" r:id="Rb93cadab4b5d4655"/>
    <p:sldId xmlns:r="http://schemas.openxmlformats.org/officeDocument/2006/relationships" id="259" r:id="Rea38e1af569a405c"/>
    <p:sldId xmlns:r="http://schemas.openxmlformats.org/officeDocument/2006/relationships" id="260" r:id="R63c76ecf3e0f44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1db498bb3a4701" /><Relationship Type="http://schemas.openxmlformats.org/officeDocument/2006/relationships/slide" Target="/ppt/slides/slide1.xml" Id="Rf386de7fb73344b9" /><Relationship Type="http://schemas.openxmlformats.org/officeDocument/2006/relationships/slide" Target="/ppt/slides/slide2.xml" Id="Reaa99091808e4bfb" /><Relationship Type="http://schemas.openxmlformats.org/officeDocument/2006/relationships/slide" Target="/ppt/slides/slide3.xml" Id="Rb93cadab4b5d4655" /><Relationship Type="http://schemas.openxmlformats.org/officeDocument/2006/relationships/slide" Target="/ppt/slides/slide4.xml" Id="Rea38e1af569a405c" /><Relationship Type="http://schemas.openxmlformats.org/officeDocument/2006/relationships/slide" Target="/ppt/slides/slide5.xml" Id="R63c76ecf3e0f44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7d97e435fe47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0845cfc5144c6" /><Relationship Type="http://schemas.openxmlformats.org/officeDocument/2006/relationships/theme" Target="/ppt/slideMasters/theme/theme1.xml" Id="Rc7ff592f2f0c4e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30845cfc5144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518be7f7049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d34c7f9ef44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2e4e0a33e45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789cf31104e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46b21ea1946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GEOTOPO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GEOTOPO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GEOTOPO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GEOTOPO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GEOTOPO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GEOTOPO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978 677 533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GEOTOPO AS</a:t>
            </a:r>
          </a:p>
        </p:txBody>
      </p:sp>
    </p:spTree>
  </p:cSld>
  <p:clrMapOvr>
    <a:masterClrMapping xmlns:a="http://schemas.openxmlformats.org/drawingml/2006/main"/>
  </p:clrMapOvr>
</p:sld>
</file>