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c17c1c962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c6abafb6414191"/>
  </p:sldMasterIdLst>
  <p:sldIdLst>
    <p:sldId xmlns:r="http://schemas.openxmlformats.org/officeDocument/2006/relationships" id="256" r:id="R74cd41e08d1d4c71"/>
    <p:sldId xmlns:r="http://schemas.openxmlformats.org/officeDocument/2006/relationships" id="257" r:id="Rd1ab44df26f4493c"/>
    <p:sldId xmlns:r="http://schemas.openxmlformats.org/officeDocument/2006/relationships" id="258" r:id="R89aa0c4c5617417b"/>
    <p:sldId xmlns:r="http://schemas.openxmlformats.org/officeDocument/2006/relationships" id="259" r:id="R78df1fd5d92d4bd9"/>
    <p:sldId xmlns:r="http://schemas.openxmlformats.org/officeDocument/2006/relationships" id="260" r:id="R9584285948d64b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6abafb6414191" /><Relationship Type="http://schemas.openxmlformats.org/officeDocument/2006/relationships/slide" Target="/ppt/slides/slide1.xml" Id="R74cd41e08d1d4c71" /><Relationship Type="http://schemas.openxmlformats.org/officeDocument/2006/relationships/slide" Target="/ppt/slides/slide2.xml" Id="Rd1ab44df26f4493c" /><Relationship Type="http://schemas.openxmlformats.org/officeDocument/2006/relationships/slide" Target="/ppt/slides/slide3.xml" Id="R89aa0c4c5617417b" /><Relationship Type="http://schemas.openxmlformats.org/officeDocument/2006/relationships/slide" Target="/ppt/slides/slide4.xml" Id="R78df1fd5d92d4bd9" /><Relationship Type="http://schemas.openxmlformats.org/officeDocument/2006/relationships/slide" Target="/ppt/slides/slide5.xml" Id="R9584285948d64b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508e6a7f443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ccb4c31c44f76" /><Relationship Type="http://schemas.openxmlformats.org/officeDocument/2006/relationships/theme" Target="/ppt/slideMasters/theme/theme1.xml" Id="Rbb672b7abd93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ccb4c31c4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bf1b76d71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faa62d5c8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d708bb924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5ef81ce9b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cdf2c2010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MAJOREN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MAJOREN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978 676 790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MAJOREN EIENDOM AS</a:t>
            </a:r>
          </a:p>
        </p:txBody>
      </p:sp>
    </p:spTree>
  </p:cSld>
  <p:clrMapOvr>
    <a:masterClrMapping xmlns:a="http://schemas.openxmlformats.org/drawingml/2006/main"/>
  </p:clrMapOvr>
</p:sld>
</file>